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BB9D-057C-4F21-9D16-08A3A1B21BB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DA8-7E8C-4625-AB70-EC741CC66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4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BB9D-057C-4F21-9D16-08A3A1B21BB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DA8-7E8C-4625-AB70-EC741CC66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0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BB9D-057C-4F21-9D16-08A3A1B21BB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DA8-7E8C-4625-AB70-EC741CC66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2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BB9D-057C-4F21-9D16-08A3A1B21BB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DA8-7E8C-4625-AB70-EC741CC66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BB9D-057C-4F21-9D16-08A3A1B21BB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DA8-7E8C-4625-AB70-EC741CC66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6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BB9D-057C-4F21-9D16-08A3A1B21BB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DA8-7E8C-4625-AB70-EC741CC66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8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BB9D-057C-4F21-9D16-08A3A1B21BB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DA8-7E8C-4625-AB70-EC741CC66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6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BB9D-057C-4F21-9D16-08A3A1B21BB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DA8-7E8C-4625-AB70-EC741CC66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1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BB9D-057C-4F21-9D16-08A3A1B21BB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DA8-7E8C-4625-AB70-EC741CC66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BB9D-057C-4F21-9D16-08A3A1B21BB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DA8-7E8C-4625-AB70-EC741CC66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1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BB9D-057C-4F21-9D16-08A3A1B21BB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B6DA8-7E8C-4625-AB70-EC741CC66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0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6BB9D-057C-4F21-9D16-08A3A1B21BB9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B6DA8-7E8C-4625-AB70-EC741CC66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Expenses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ReJon Barksdale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Durable Goods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goods not for immediate consumption and able to be kept for a period of time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Examples of consumer durable goods include cars, household goods (home appliances, consumer electronics, furniture, etc.), sports</a:t>
            </a:r>
            <a:r>
              <a:rPr lang="en-US" b="1" dirty="0"/>
              <a:t> </a:t>
            </a:r>
            <a:r>
              <a:rPr lang="en-US" dirty="0"/>
              <a:t>equipment, firearms, and toys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2681" y="3653678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0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Consumable Goods</a:t>
            </a:r>
            <a:endParaRPr lang="en-US" dirty="0"/>
          </a:p>
        </p:txBody>
      </p:sp>
      <p:sp>
        <p:nvSpPr>
          <p:cNvPr id="5" name="AutoShape 4" descr="Image result for durable goods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/>
              <a:t>Consumables are in contrast to durable goods. Consumables are products that consumers use recurrently, i.e., items which "get used up" or discarded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 bag of chips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7060" y="3387651"/>
            <a:ext cx="23812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 fixed</a:t>
            </a:r>
            <a:r>
              <a:rPr lang="en-US" b="1" dirty="0"/>
              <a:t> </a:t>
            </a:r>
            <a:r>
              <a:rPr lang="en-US" dirty="0"/>
              <a:t>expense is an expense that will be the same total amount regardless of changes in the amount of sales, production, or some other activity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Insurance and rent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115" y="3754923"/>
            <a:ext cx="280035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2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or Flexible Expenses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Strictly variable costs are those that change directly with production. This makes such costs fixed per unit but variable in total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Flexible costs, also called discretionary costs, are costs that are not committed to by the company.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if you produce candlestick holders, the brass used in production is a strictly variable cost. </a:t>
            </a:r>
            <a:r>
              <a:rPr lang="en-US" dirty="0" smtClean="0"/>
              <a:t>Advertisement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0951" y="4192457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01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Discretionary Expenses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 discretionary</a:t>
            </a:r>
            <a:r>
              <a:rPr lang="en-US" b="1" dirty="0"/>
              <a:t> </a:t>
            </a:r>
            <a:r>
              <a:rPr lang="en-US" dirty="0"/>
              <a:t>expense is a cost which is not essential for the operation of a home or a business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example</a:t>
            </a:r>
            <a:r>
              <a:rPr lang="en-US" dirty="0"/>
              <a:t>, a business may allow employees to charge certain meal and entertainment costs to the company in order to promote goodwill with employees.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5953" y="4001294"/>
            <a:ext cx="3668413" cy="183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114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Types Of Expenses </vt:lpstr>
      <vt:lpstr>Durable Goods </vt:lpstr>
      <vt:lpstr>Consumable Goods</vt:lpstr>
      <vt:lpstr>Fixed Expenses</vt:lpstr>
      <vt:lpstr>Variable or Flexible Expenses </vt:lpstr>
      <vt:lpstr>Discretionary Expenses 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Expenses</dc:title>
  <dc:creator>Barksdale, ReJon D</dc:creator>
  <cp:lastModifiedBy>Barksdale, ReJon D</cp:lastModifiedBy>
  <cp:revision>5</cp:revision>
  <dcterms:created xsi:type="dcterms:W3CDTF">2016-05-11T13:54:27Z</dcterms:created>
  <dcterms:modified xsi:type="dcterms:W3CDTF">2016-05-12T13:38:50Z</dcterms:modified>
</cp:coreProperties>
</file>