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747C13-093A-4FF7-9361-613479AD3EFF}"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209762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47C13-093A-4FF7-9361-613479AD3EFF}"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334251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47C13-093A-4FF7-9361-613479AD3EFF}"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159456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47C13-093A-4FF7-9361-613479AD3EFF}"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183589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47C13-093A-4FF7-9361-613479AD3EFF}"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63969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747C13-093A-4FF7-9361-613479AD3EFF}"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178608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747C13-093A-4FF7-9361-613479AD3EFF}"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297374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747C13-093A-4FF7-9361-613479AD3EFF}"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103982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47C13-093A-4FF7-9361-613479AD3EFF}"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125170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47C13-093A-4FF7-9361-613479AD3EFF}"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411613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47C13-093A-4FF7-9361-613479AD3EFF}"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129D1-52FC-4DA3-A043-928D846E9B13}" type="slidenum">
              <a:rPr lang="en-US" smtClean="0"/>
              <a:t>‹#›</a:t>
            </a:fld>
            <a:endParaRPr lang="en-US"/>
          </a:p>
        </p:txBody>
      </p:sp>
    </p:spTree>
    <p:extLst>
      <p:ext uri="{BB962C8B-B14F-4D97-AF65-F5344CB8AC3E}">
        <p14:creationId xmlns:p14="http://schemas.microsoft.com/office/powerpoint/2010/main" val="45108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47C13-093A-4FF7-9361-613479AD3EFF}" type="datetimeFigureOut">
              <a:rPr lang="en-US" smtClean="0"/>
              <a:t>2/26/2016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129D1-52FC-4DA3-A043-928D846E9B13}" type="slidenum">
              <a:rPr lang="en-US" smtClean="0"/>
              <a:t>‹#›</a:t>
            </a:fld>
            <a:endParaRPr lang="en-US"/>
          </a:p>
        </p:txBody>
      </p:sp>
    </p:spTree>
    <p:extLst>
      <p:ext uri="{BB962C8B-B14F-4D97-AF65-F5344CB8AC3E}">
        <p14:creationId xmlns:p14="http://schemas.microsoft.com/office/powerpoint/2010/main" val="209122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Insurance Outline</a:t>
            </a:r>
            <a:endParaRPr lang="en-US" dirty="0"/>
          </a:p>
        </p:txBody>
      </p:sp>
      <p:sp>
        <p:nvSpPr>
          <p:cNvPr id="3" name="Subtitle 2"/>
          <p:cNvSpPr>
            <a:spLocks noGrp="1"/>
          </p:cNvSpPr>
          <p:nvPr>
            <p:ph type="subTitle" idx="1"/>
          </p:nvPr>
        </p:nvSpPr>
        <p:spPr/>
        <p:txBody>
          <a:bodyPr/>
          <a:lstStyle/>
          <a:p>
            <a:r>
              <a:rPr lang="en-US" dirty="0" smtClean="0"/>
              <a:t>By: ReJon Barksdale</a:t>
            </a:r>
            <a:endParaRPr lang="en-US" dirty="0"/>
          </a:p>
        </p:txBody>
      </p:sp>
    </p:spTree>
    <p:extLst>
      <p:ext uri="{BB962C8B-B14F-4D97-AF65-F5344CB8AC3E}">
        <p14:creationId xmlns:p14="http://schemas.microsoft.com/office/powerpoint/2010/main" val="1939458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How can I figure out how much life insurance I need?</a:t>
            </a:r>
          </a:p>
        </p:txBody>
      </p:sp>
      <p:sp>
        <p:nvSpPr>
          <p:cNvPr id="3" name="Content Placeholder 2"/>
          <p:cNvSpPr>
            <a:spLocks noGrp="1"/>
          </p:cNvSpPr>
          <p:nvPr>
            <p:ph idx="1"/>
          </p:nvPr>
        </p:nvSpPr>
        <p:spPr/>
        <p:txBody>
          <a:bodyPr/>
          <a:lstStyle/>
          <a:p>
            <a:pPr marL="0" indent="0">
              <a:buNone/>
            </a:pPr>
            <a:r>
              <a:rPr lang="en-US" dirty="0"/>
              <a:t>It's something of an inexact science, but try MSN Money's</a:t>
            </a:r>
          </a:p>
        </p:txBody>
      </p:sp>
    </p:spTree>
    <p:extLst>
      <p:ext uri="{BB962C8B-B14F-4D97-AF65-F5344CB8AC3E}">
        <p14:creationId xmlns:p14="http://schemas.microsoft.com/office/powerpoint/2010/main" val="1309508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sort of life insurance should I consider?</a:t>
            </a:r>
          </a:p>
        </p:txBody>
      </p:sp>
      <p:sp>
        <p:nvSpPr>
          <p:cNvPr id="3" name="Content Placeholder 2"/>
          <p:cNvSpPr>
            <a:spLocks noGrp="1"/>
          </p:cNvSpPr>
          <p:nvPr>
            <p:ph idx="1"/>
          </p:nvPr>
        </p:nvSpPr>
        <p:spPr/>
        <p:txBody>
          <a:bodyPr/>
          <a:lstStyle/>
          <a:p>
            <a:pPr marL="0" indent="0">
              <a:buNone/>
            </a:pPr>
            <a:r>
              <a:rPr lang="en-US" dirty="0" smtClean="0"/>
              <a:t>Term </a:t>
            </a:r>
            <a:r>
              <a:rPr lang="en-US" dirty="0"/>
              <a:t>life insurance works the best for most people. It's the cheapest and most simple insurance you can get. You pay the premium and you're insured. It's particularly effective if you follow the time-honored wisdom of buying term and investing the difference, which is what you would have to pay to get some sort of cash value insurance, or "whole life."</a:t>
            </a:r>
          </a:p>
        </p:txBody>
      </p:sp>
    </p:spTree>
    <p:extLst>
      <p:ext uri="{BB962C8B-B14F-4D97-AF65-F5344CB8AC3E}">
        <p14:creationId xmlns:p14="http://schemas.microsoft.com/office/powerpoint/2010/main" val="862622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 you should never buy anything but term life insurance?</a:t>
            </a:r>
          </a:p>
        </p:txBody>
      </p:sp>
      <p:sp>
        <p:nvSpPr>
          <p:cNvPr id="3" name="Content Placeholder 2"/>
          <p:cNvSpPr>
            <a:spLocks noGrp="1"/>
          </p:cNvSpPr>
          <p:nvPr>
            <p:ph idx="1"/>
          </p:nvPr>
        </p:nvSpPr>
        <p:spPr/>
        <p:txBody>
          <a:bodyPr/>
          <a:lstStyle/>
          <a:p>
            <a:pPr marL="0" indent="0">
              <a:buNone/>
            </a:pPr>
            <a:r>
              <a:rPr lang="en-US" dirty="0"/>
              <a:t>It's not quite that cut and dried, because there are some instances where cash value insurance works quite well. For one thing, if you doubt you'll be able to, in effect, "invest the difference," cash value programs are a form of forced savings. In fact, there are some tied to mutual funds that can offer reasonable rates of return. And, since life insurance death benefits are exempt from taxes, they can prove an effective estate strategy to pass assets along to your heirs.</a:t>
            </a:r>
          </a:p>
        </p:txBody>
      </p:sp>
    </p:spTree>
    <p:extLst>
      <p:ext uri="{BB962C8B-B14F-4D97-AF65-F5344CB8AC3E}">
        <p14:creationId xmlns:p14="http://schemas.microsoft.com/office/powerpoint/2010/main" val="72925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Health insurance is probably something I can't do without, right?</a:t>
            </a:r>
          </a:p>
        </p:txBody>
      </p:sp>
      <p:sp>
        <p:nvSpPr>
          <p:cNvPr id="3" name="Content Placeholder 2"/>
          <p:cNvSpPr>
            <a:spLocks noGrp="1"/>
          </p:cNvSpPr>
          <p:nvPr>
            <p:ph idx="1"/>
          </p:nvPr>
        </p:nvSpPr>
        <p:spPr/>
        <p:txBody>
          <a:bodyPr/>
          <a:lstStyle/>
          <a:p>
            <a:pPr marL="0" indent="0">
              <a:buNone/>
            </a:pPr>
            <a:r>
              <a:rPr lang="en-US" dirty="0" smtClean="0"/>
              <a:t>Recent </a:t>
            </a:r>
            <a:r>
              <a:rPr lang="en-US" dirty="0"/>
              <a:t>estimates hold that more than 40 million Americans lack health insurance. Make sure you’re not one of them. The good news is that most employers offer health insurance to employees, usually at fairly reasonable group rates. Most plans boil down to a choice of two options, known as managed care and fee-for-service. Fee-for-service, on the other hand, carries more expensive premiums than managed care. If you're self-employed or, by chance, your employer doesn’t offer health coverage, make certain you get something in place.</a:t>
            </a:r>
          </a:p>
        </p:txBody>
      </p:sp>
    </p:spTree>
    <p:extLst>
      <p:ext uri="{BB962C8B-B14F-4D97-AF65-F5344CB8AC3E}">
        <p14:creationId xmlns:p14="http://schemas.microsoft.com/office/powerpoint/2010/main" val="354133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exactly is COBRA?</a:t>
            </a:r>
          </a:p>
        </p:txBody>
      </p:sp>
      <p:sp>
        <p:nvSpPr>
          <p:cNvPr id="3" name="Content Placeholder 2"/>
          <p:cNvSpPr>
            <a:spLocks noGrp="1"/>
          </p:cNvSpPr>
          <p:nvPr>
            <p:ph idx="1"/>
          </p:nvPr>
        </p:nvSpPr>
        <p:spPr/>
        <p:txBody>
          <a:bodyPr/>
          <a:lstStyle/>
          <a:p>
            <a:pPr marL="0" indent="0">
              <a:buNone/>
            </a:pPr>
            <a:r>
              <a:rPr lang="en-US" dirty="0"/>
              <a:t>COBRA stands for the Consolidated Omnibus Budget Reconciliation Act of 1985. Under COBRA, if you resign from a job or are terminated for any reason other than "gross misconduct," you can continue under your former employer’s health-care coverage for up to 18 months.</a:t>
            </a:r>
          </a:p>
        </p:txBody>
      </p:sp>
    </p:spTree>
    <p:extLst>
      <p:ext uri="{BB962C8B-B14F-4D97-AF65-F5344CB8AC3E}">
        <p14:creationId xmlns:p14="http://schemas.microsoft.com/office/powerpoint/2010/main" val="96927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Does health insurance help if I'm sick or injured and laid up for awhile?</a:t>
            </a:r>
          </a:p>
        </p:txBody>
      </p:sp>
      <p:sp>
        <p:nvSpPr>
          <p:cNvPr id="3" name="Content Placeholder 2"/>
          <p:cNvSpPr>
            <a:spLocks noGrp="1"/>
          </p:cNvSpPr>
          <p:nvPr>
            <p:ph idx="1"/>
          </p:nvPr>
        </p:nvSpPr>
        <p:spPr/>
        <p:txBody>
          <a:bodyPr/>
          <a:lstStyle/>
          <a:p>
            <a:pPr marL="0" indent="0">
              <a:buNone/>
            </a:pPr>
            <a:r>
              <a:rPr lang="en-US" dirty="0"/>
              <a:t>Health insurance only helps to pay your medical expenses. To keep income coming in if you can't work for a time, look into getting disability insurance. This is one of the more commonly overlooked types of insurance, and one that most working families really need. It pays you an income if you're incapable of generating your own income for any period of time.</a:t>
            </a:r>
          </a:p>
        </p:txBody>
      </p:sp>
    </p:spTree>
    <p:extLst>
      <p:ext uri="{BB962C8B-B14F-4D97-AF65-F5344CB8AC3E}">
        <p14:creationId xmlns:p14="http://schemas.microsoft.com/office/powerpoint/2010/main" val="1377876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about long-term care insurance? Is that something that should be considered?</a:t>
            </a:r>
          </a:p>
        </p:txBody>
      </p:sp>
      <p:sp>
        <p:nvSpPr>
          <p:cNvPr id="3" name="Content Placeholder 2"/>
          <p:cNvSpPr>
            <a:spLocks noGrp="1"/>
          </p:cNvSpPr>
          <p:nvPr>
            <p:ph idx="1"/>
          </p:nvPr>
        </p:nvSpPr>
        <p:spPr/>
        <p:txBody>
          <a:bodyPr/>
          <a:lstStyle/>
          <a:p>
            <a:pPr marL="0" indent="0">
              <a:buNone/>
            </a:pPr>
            <a:r>
              <a:rPr lang="en-US" dirty="0" smtClean="0"/>
              <a:t>Long-term </a:t>
            </a:r>
            <a:r>
              <a:rPr lang="en-US" dirty="0"/>
              <a:t>care insurance helps pay for nursing care and other like expenses when you get older. That's a good thing, no doubt about it. The drawback is that the premiums are expensive and become all the more so the older you get (By the time you're in your 70s, expect to pay several thousand dollars a year). One important consideration in long-term care insurance is whether you can genuinely afford the premiums without sacrificing your lifestyle; on top of that, think whether you can keep living the way you want if the premiums jump by 20% or 30%.</a:t>
            </a:r>
            <a:r>
              <a:rPr lang="en-US" dirty="0" smtClean="0"/>
              <a:t/>
            </a:r>
            <a:br>
              <a:rPr lang="en-US" dirty="0" smtClean="0"/>
            </a:br>
            <a:endParaRPr lang="en-US" dirty="0"/>
          </a:p>
        </p:txBody>
      </p:sp>
    </p:spTree>
    <p:extLst>
      <p:ext uri="{BB962C8B-B14F-4D97-AF65-F5344CB8AC3E}">
        <p14:creationId xmlns:p14="http://schemas.microsoft.com/office/powerpoint/2010/main" val="114416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What sorts of insurance do most people need?</a:t>
            </a:r>
          </a:p>
        </p:txBody>
      </p:sp>
      <p:sp>
        <p:nvSpPr>
          <p:cNvPr id="3" name="Content Placeholder 2"/>
          <p:cNvSpPr>
            <a:spLocks noGrp="1"/>
          </p:cNvSpPr>
          <p:nvPr>
            <p:ph idx="1"/>
          </p:nvPr>
        </p:nvSpPr>
        <p:spPr/>
        <p:txBody>
          <a:bodyPr/>
          <a:lstStyle/>
          <a:p>
            <a:pPr marL="0" indent="0">
              <a:buNone/>
            </a:pPr>
            <a:r>
              <a:rPr lang="en-US" dirty="0" smtClean="0"/>
              <a:t>Most </a:t>
            </a:r>
            <a:r>
              <a:rPr lang="en-US" dirty="0"/>
              <a:t>people need to be concerned with insuring four areas: their possessions, their life, their health and their finances. </a:t>
            </a:r>
          </a:p>
        </p:txBody>
      </p:sp>
    </p:spTree>
    <p:extLst>
      <p:ext uri="{BB962C8B-B14F-4D97-AF65-F5344CB8AC3E}">
        <p14:creationId xmlns:p14="http://schemas.microsoft.com/office/powerpoint/2010/main" val="416335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Possessions? Does </a:t>
            </a:r>
            <a:r>
              <a:rPr lang="en-US" dirty="0"/>
              <a:t>that mean that homeowner's insurance is the most important?</a:t>
            </a:r>
          </a:p>
        </p:txBody>
      </p:sp>
      <p:sp>
        <p:nvSpPr>
          <p:cNvPr id="3" name="Content Placeholder 2"/>
          <p:cNvSpPr>
            <a:spLocks noGrp="1"/>
          </p:cNvSpPr>
          <p:nvPr>
            <p:ph idx="1"/>
          </p:nvPr>
        </p:nvSpPr>
        <p:spPr/>
        <p:txBody>
          <a:bodyPr/>
          <a:lstStyle/>
          <a:p>
            <a:pPr marL="0" indent="0">
              <a:buNone/>
            </a:pPr>
            <a:r>
              <a:rPr lang="en-US" dirty="0" smtClean="0"/>
              <a:t>Since </a:t>
            </a:r>
            <a:r>
              <a:rPr lang="en-US" dirty="0"/>
              <a:t>a house is likely to be the single biggest investment most of us make. The general rule of thumb with homeowner's insurance is not to skimp. If you can, pay a bit extra to obtain guaranteed replacement coverage, which mandates that the insurer will replace your home if it's destroyed regardless of how much it costs. </a:t>
            </a:r>
          </a:p>
        </p:txBody>
      </p:sp>
    </p:spTree>
    <p:extLst>
      <p:ext uri="{BB962C8B-B14F-4D97-AF65-F5344CB8AC3E}">
        <p14:creationId xmlns:p14="http://schemas.microsoft.com/office/powerpoint/2010/main" val="37877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Once I have guaranteed replacement coverage for my home, I'm all set, right?</a:t>
            </a:r>
          </a:p>
        </p:txBody>
      </p:sp>
      <p:sp>
        <p:nvSpPr>
          <p:cNvPr id="3" name="Content Placeholder 2"/>
          <p:cNvSpPr>
            <a:spLocks noGrp="1"/>
          </p:cNvSpPr>
          <p:nvPr>
            <p:ph idx="1"/>
          </p:nvPr>
        </p:nvSpPr>
        <p:spPr/>
        <p:txBody>
          <a:bodyPr/>
          <a:lstStyle/>
          <a:p>
            <a:pPr marL="0" indent="0">
              <a:buNone/>
            </a:pPr>
            <a:r>
              <a:rPr lang="en-US" dirty="0"/>
              <a:t>It's important to know what your homeowner's insurance covers and what it doesn't. For example, particularly pricey items such as big-screen televisions and extra fancy stereo equipment are often excluded from policies or, at the least, inadequately covered. The same goes for antiques, collectibles, expensive jewelry and furs. </a:t>
            </a:r>
            <a:r>
              <a:rPr lang="en-US" dirty="0" smtClean="0"/>
              <a:t>Homeowner's </a:t>
            </a:r>
            <a:r>
              <a:rPr lang="en-US" dirty="0"/>
              <a:t>insurance does not cover flood damage.</a:t>
            </a:r>
          </a:p>
        </p:txBody>
      </p:sp>
    </p:spTree>
    <p:extLst>
      <p:ext uri="{BB962C8B-B14F-4D97-AF65-F5344CB8AC3E}">
        <p14:creationId xmlns:p14="http://schemas.microsoft.com/office/powerpoint/2010/main" val="140587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 have a home office. Do I have any special insurance needs?</a:t>
            </a:r>
          </a:p>
        </p:txBody>
      </p:sp>
      <p:sp>
        <p:nvSpPr>
          <p:cNvPr id="3" name="Content Placeholder 2"/>
          <p:cNvSpPr>
            <a:spLocks noGrp="1"/>
          </p:cNvSpPr>
          <p:nvPr>
            <p:ph idx="1"/>
          </p:nvPr>
        </p:nvSpPr>
        <p:spPr/>
        <p:txBody>
          <a:bodyPr/>
          <a:lstStyle/>
          <a:p>
            <a:pPr marL="0" indent="0">
              <a:buNone/>
            </a:pPr>
            <a:r>
              <a:rPr lang="en-US" dirty="0" smtClean="0"/>
              <a:t>A </a:t>
            </a:r>
            <a:r>
              <a:rPr lang="en-US" dirty="0"/>
              <a:t>great deal of home office equipment, such as computers, fax machines, copy machines and the like, are generally excluded from most conventional homeowner's policies. As such, you have to obtain separate insurance to cover them. Insurance becomes particularly important if you see clients in your home office.</a:t>
            </a:r>
          </a:p>
        </p:txBody>
      </p:sp>
    </p:spTree>
    <p:extLst>
      <p:ext uri="{BB962C8B-B14F-4D97-AF65-F5344CB8AC3E}">
        <p14:creationId xmlns:p14="http://schemas.microsoft.com/office/powerpoint/2010/main" val="171986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Does homeowner's insurance cover me if, say, someone slips on my front steps, breaks a leg and sues me?</a:t>
            </a:r>
          </a:p>
        </p:txBody>
      </p:sp>
      <p:sp>
        <p:nvSpPr>
          <p:cNvPr id="3" name="Content Placeholder 2"/>
          <p:cNvSpPr>
            <a:spLocks noGrp="1"/>
          </p:cNvSpPr>
          <p:nvPr>
            <p:ph idx="1"/>
          </p:nvPr>
        </p:nvSpPr>
        <p:spPr/>
        <p:txBody>
          <a:bodyPr/>
          <a:lstStyle/>
          <a:p>
            <a:pPr marL="0" indent="0">
              <a:buNone/>
            </a:pPr>
            <a:r>
              <a:rPr lang="en-US" dirty="0" smtClean="0"/>
              <a:t>Homeowner's </a:t>
            </a:r>
            <a:r>
              <a:rPr lang="en-US" dirty="0"/>
              <a:t>insurance policies (and, for that matter, renter's insurance) have liability limits, so it's a good idea to investigate an umbrella policy. This adds additional liability coverage, upwards of $1 million and even more for a relatively cheap price (although the prices vary considerably from state to state).</a:t>
            </a:r>
          </a:p>
        </p:txBody>
      </p:sp>
    </p:spTree>
    <p:extLst>
      <p:ext uri="{BB962C8B-B14F-4D97-AF65-F5344CB8AC3E}">
        <p14:creationId xmlns:p14="http://schemas.microsoft.com/office/powerpoint/2010/main" val="324282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 car insurance an absolute must?</a:t>
            </a:r>
          </a:p>
        </p:txBody>
      </p:sp>
      <p:sp>
        <p:nvSpPr>
          <p:cNvPr id="3" name="Content Placeholder 2"/>
          <p:cNvSpPr>
            <a:spLocks noGrp="1"/>
          </p:cNvSpPr>
          <p:nvPr>
            <p:ph idx="1"/>
          </p:nvPr>
        </p:nvSpPr>
        <p:spPr/>
        <p:txBody>
          <a:bodyPr/>
          <a:lstStyle/>
          <a:p>
            <a:pPr marL="0" indent="0">
              <a:buNone/>
            </a:pPr>
            <a:r>
              <a:rPr lang="en-US" dirty="0"/>
              <a:t> Every state requires that drivers have some sort of automobile insurance in place. Even if they didn't, it would be sheer madness to drive even one inch without some form of protection.</a:t>
            </a:r>
          </a:p>
        </p:txBody>
      </p:sp>
    </p:spTree>
    <p:extLst>
      <p:ext uri="{BB962C8B-B14F-4D97-AF65-F5344CB8AC3E}">
        <p14:creationId xmlns:p14="http://schemas.microsoft.com/office/powerpoint/2010/main" val="115747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is auto insurance so expensive and how can I hold down the cost?</a:t>
            </a:r>
          </a:p>
        </p:txBody>
      </p:sp>
      <p:sp>
        <p:nvSpPr>
          <p:cNvPr id="3" name="Content Placeholder 2"/>
          <p:cNvSpPr>
            <a:spLocks noGrp="1"/>
          </p:cNvSpPr>
          <p:nvPr>
            <p:ph idx="1"/>
          </p:nvPr>
        </p:nvSpPr>
        <p:spPr/>
        <p:txBody>
          <a:bodyPr/>
          <a:lstStyle/>
          <a:p>
            <a:pPr marL="0" indent="0">
              <a:buNone/>
            </a:pPr>
            <a:r>
              <a:rPr lang="en-US" dirty="0"/>
              <a:t>The biggest bite of auto insurance comes from liability protection, which is effectively divided into bodily injury protection and property protection. This is one element of auto insurance you shouldn't shortchange. Look for minimum coverage of at least $100,000 per person, another $100,000 for property and $300,000 per accident. To make this more affordable, consider raising your deductibles (that portion of the expense you have to pay before your coverage kicks in</a:t>
            </a:r>
            <a:r>
              <a:rPr lang="en-US" dirty="0" smtClean="0"/>
              <a:t>). </a:t>
            </a:r>
            <a:r>
              <a:rPr lang="en-US" dirty="0"/>
              <a:t>Other ways to cut costs: Drive safely (drivers with good records get better deals); insure every car you own with the same company (multi-car packages often mean lesser premiums</a:t>
            </a:r>
            <a:r>
              <a:rPr lang="en-US" dirty="0" smtClean="0"/>
              <a:t>).</a:t>
            </a:r>
            <a:endParaRPr lang="en-US" dirty="0"/>
          </a:p>
        </p:txBody>
      </p:sp>
    </p:spTree>
    <p:extLst>
      <p:ext uri="{BB962C8B-B14F-4D97-AF65-F5344CB8AC3E}">
        <p14:creationId xmlns:p14="http://schemas.microsoft.com/office/powerpoint/2010/main" val="3903727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about life insurance? Do I have to have that?</a:t>
            </a:r>
          </a:p>
        </p:txBody>
      </p:sp>
      <p:sp>
        <p:nvSpPr>
          <p:cNvPr id="3" name="Content Placeholder 2"/>
          <p:cNvSpPr>
            <a:spLocks noGrp="1"/>
          </p:cNvSpPr>
          <p:nvPr>
            <p:ph idx="1"/>
          </p:nvPr>
        </p:nvSpPr>
        <p:spPr/>
        <p:txBody>
          <a:bodyPr/>
          <a:lstStyle/>
          <a:p>
            <a:pPr marL="0" indent="0">
              <a:buNone/>
            </a:pPr>
            <a:r>
              <a:rPr lang="en-US" dirty="0"/>
              <a:t> In its most basic form, life insurance covers a person's income. So, if no one, such as a spouse, child, or parent, is depending on your income, then life insurance is </a:t>
            </a:r>
            <a:r>
              <a:rPr lang="en-US" dirty="0" smtClean="0"/>
              <a:t>optional. However</a:t>
            </a:r>
            <a:r>
              <a:rPr lang="en-US" dirty="0"/>
              <a:t>, if you're married, or there is someone whose well-being depends on what you make for a living, life insurance can prove an essential form of protection</a:t>
            </a:r>
            <a:r>
              <a:rPr lang="en-US" dirty="0" smtClean="0"/>
              <a:t>. </a:t>
            </a:r>
            <a:r>
              <a:rPr lang="en-US" dirty="0"/>
              <a:t>There is one interesting wrinkle that goes against the maxim of no income, no insurance.</a:t>
            </a:r>
          </a:p>
        </p:txBody>
      </p:sp>
    </p:spTree>
    <p:extLst>
      <p:ext uri="{BB962C8B-B14F-4D97-AF65-F5344CB8AC3E}">
        <p14:creationId xmlns:p14="http://schemas.microsoft.com/office/powerpoint/2010/main" val="3113174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977</Words>
  <Application>Microsoft Office PowerPoint</Application>
  <PresentationFormat>Widescreen</PresentationFormat>
  <Paragraphs>32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Insurance Outline</vt:lpstr>
      <vt:lpstr> What sorts of insurance do most people need?</vt:lpstr>
      <vt:lpstr>Possessions? Does that mean that homeowner's insurance is the most important?</vt:lpstr>
      <vt:lpstr>Once I have guaranteed replacement coverage for my home, I'm all set, right?</vt:lpstr>
      <vt:lpstr> I have a home office. Do I have any special insurance needs?</vt:lpstr>
      <vt:lpstr>Does homeowner's insurance cover me if, say, someone slips on my front steps, breaks a leg and sues me?</vt:lpstr>
      <vt:lpstr>Is car insurance an absolute must?</vt:lpstr>
      <vt:lpstr>Why is auto insurance so expensive and how can I hold down the cost?</vt:lpstr>
      <vt:lpstr>What about life insurance? Do I have to have that?</vt:lpstr>
      <vt:lpstr> How can I figure out how much life insurance I need?</vt:lpstr>
      <vt:lpstr>What sort of life insurance should I consider?</vt:lpstr>
      <vt:lpstr>So you should never buy anything but term life insurance?</vt:lpstr>
      <vt:lpstr> Health insurance is probably something I can't do without, right?</vt:lpstr>
      <vt:lpstr>What exactly is COBRA?</vt:lpstr>
      <vt:lpstr>Does health insurance help if I'm sick or injured and laid up for awhile?</vt:lpstr>
      <vt:lpstr>What about long-term care insurance? Is that something that should be considered?</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Outline</dc:title>
  <dc:creator>Barksdale, ReJon D</dc:creator>
  <cp:lastModifiedBy>Barksdale, ReJon D</cp:lastModifiedBy>
  <cp:revision>3</cp:revision>
  <dcterms:created xsi:type="dcterms:W3CDTF">2016-02-26T14:44:53Z</dcterms:created>
  <dcterms:modified xsi:type="dcterms:W3CDTF">2016-02-26T14:55:27Z</dcterms:modified>
</cp:coreProperties>
</file>