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ACC3D-9B8E-487A-9F01-95B111B3302D}"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292378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ACC3D-9B8E-487A-9F01-95B111B3302D}"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314822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ACC3D-9B8E-487A-9F01-95B111B3302D}"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200993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ACC3D-9B8E-487A-9F01-95B111B3302D}"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54519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ACC3D-9B8E-487A-9F01-95B111B3302D}"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161470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ACC3D-9B8E-487A-9F01-95B111B3302D}"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45138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5ACC3D-9B8E-487A-9F01-95B111B3302D}"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407681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5ACC3D-9B8E-487A-9F01-95B111B3302D}"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3052308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ACC3D-9B8E-487A-9F01-95B111B3302D}"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357149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ACC3D-9B8E-487A-9F01-95B111B3302D}"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270542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ACC3D-9B8E-487A-9F01-95B111B3302D}"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1E6C9-4E2D-421F-A196-85CBB80272C5}" type="slidenum">
              <a:rPr lang="en-US" smtClean="0"/>
              <a:t>‹#›</a:t>
            </a:fld>
            <a:endParaRPr lang="en-US"/>
          </a:p>
        </p:txBody>
      </p:sp>
    </p:spTree>
    <p:extLst>
      <p:ext uri="{BB962C8B-B14F-4D97-AF65-F5344CB8AC3E}">
        <p14:creationId xmlns:p14="http://schemas.microsoft.com/office/powerpoint/2010/main" val="345794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ACC3D-9B8E-487A-9F01-95B111B3302D}" type="datetimeFigureOut">
              <a:rPr lang="en-US" smtClean="0"/>
              <a:t>2/23/2016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1E6C9-4E2D-421F-A196-85CBB80272C5}" type="slidenum">
              <a:rPr lang="en-US" smtClean="0"/>
              <a:t>‹#›</a:t>
            </a:fld>
            <a:endParaRPr lang="en-US"/>
          </a:p>
        </p:txBody>
      </p:sp>
    </p:spTree>
    <p:extLst>
      <p:ext uri="{BB962C8B-B14F-4D97-AF65-F5344CB8AC3E}">
        <p14:creationId xmlns:p14="http://schemas.microsoft.com/office/powerpoint/2010/main" val="2158937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Employability</a:t>
            </a:r>
            <a:endParaRPr lang="en-US" dirty="0"/>
          </a:p>
        </p:txBody>
      </p:sp>
      <p:sp>
        <p:nvSpPr>
          <p:cNvPr id="3" name="Subtitle 2"/>
          <p:cNvSpPr>
            <a:spLocks noGrp="1"/>
          </p:cNvSpPr>
          <p:nvPr>
            <p:ph type="subTitle" idx="1"/>
          </p:nvPr>
        </p:nvSpPr>
        <p:spPr/>
        <p:txBody>
          <a:bodyPr/>
          <a:lstStyle/>
          <a:p>
            <a:r>
              <a:rPr lang="en-US" dirty="0" smtClean="0"/>
              <a:t>By: ReJon Barksdale</a:t>
            </a:r>
            <a:endParaRPr lang="en-US" dirty="0"/>
          </a:p>
        </p:txBody>
      </p:sp>
    </p:spTree>
    <p:extLst>
      <p:ext uri="{BB962C8B-B14F-4D97-AF65-F5344CB8AC3E}">
        <p14:creationId xmlns:p14="http://schemas.microsoft.com/office/powerpoint/2010/main" val="154595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Numeracy (Number Skills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Numeracy skills are very important, irrespective of whether you consider a job to be "</a:t>
            </a:r>
            <a:r>
              <a:rPr lang="en-US" i="1" dirty="0"/>
              <a:t>working with numbers</a:t>
            </a:r>
            <a:r>
              <a:rPr lang="en-US" dirty="0"/>
              <a:t>". Having competence and being confident in working with numbers is a skill that can be used to your advantage in a wide range of employment settings: for example, knowing how profitable a company is, understanding value for money when purchasing and ordering supplies, following a budget or just calculating your holiday time.</a:t>
            </a:r>
            <a:br>
              <a:rPr lang="en-US" dirty="0"/>
            </a:br>
            <a:endParaRPr lang="en-US" dirty="0"/>
          </a:p>
        </p:txBody>
      </p:sp>
    </p:spTree>
    <p:extLst>
      <p:ext uri="{BB962C8B-B14F-4D97-AF65-F5344CB8AC3E}">
        <p14:creationId xmlns:p14="http://schemas.microsoft.com/office/powerpoint/2010/main" val="353112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IT</a:t>
            </a:r>
            <a:r>
              <a:rPr lang="en-US" b="1" dirty="0"/>
              <a:t> </a:t>
            </a:r>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Most people need some IT skills to find work today. Acquiring basic IT skills and being familiar with using a computer may open up a wide range of employment opportunities and increase your marketability in the workplace</a:t>
            </a:r>
            <a:r>
              <a:rPr lang="en-US" dirty="0" smtClean="0"/>
              <a:t>.</a:t>
            </a:r>
            <a:r>
              <a:rPr lang="en-US" dirty="0"/>
              <a:t> It is likely that a modern job will require you to be familiar with at least some computer applications.</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2492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Job Skills Employers are Looking </a:t>
            </a:r>
            <a:r>
              <a:rPr lang="en-US" dirty="0" smtClean="0"/>
              <a:t>For</a:t>
            </a:r>
            <a:endParaRPr lang="en-US" dirty="0"/>
          </a:p>
        </p:txBody>
      </p:sp>
      <p:sp>
        <p:nvSpPr>
          <p:cNvPr id="3" name="Content Placeholder 2"/>
          <p:cNvSpPr>
            <a:spLocks noGrp="1"/>
          </p:cNvSpPr>
          <p:nvPr>
            <p:ph idx="1"/>
          </p:nvPr>
        </p:nvSpPr>
        <p:spPr/>
        <p:txBody>
          <a:bodyPr/>
          <a:lstStyle/>
          <a:p>
            <a:pPr marL="0" indent="0">
              <a:buNone/>
            </a:pPr>
            <a:r>
              <a:rPr lang="en-US" dirty="0"/>
              <a:t>While your education and experience may make you eligible to apply for a job, to be successful in the role you will need to exhibit a mix of skills: ‘employability skills’.  </a:t>
            </a:r>
            <a:br>
              <a:rPr lang="en-US" dirty="0"/>
            </a:br>
            <a:r>
              <a:rPr lang="en-US" dirty="0"/>
              <a:t>or employers, getting the right people means identifying people with the right skills and qualities to fulfil the role and contribute to the </a:t>
            </a:r>
            <a:r>
              <a:rPr lang="en-US" dirty="0" smtClean="0"/>
              <a:t>organization’s</a:t>
            </a:r>
            <a:endParaRPr lang="en-US" dirty="0"/>
          </a:p>
        </p:txBody>
      </p:sp>
    </p:spTree>
    <p:extLst>
      <p:ext uri="{BB962C8B-B14F-4D97-AF65-F5344CB8AC3E}">
        <p14:creationId xmlns:p14="http://schemas.microsoft.com/office/powerpoint/2010/main" val="246821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Employability Skills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They are the skills and attitudes that enable employees to get along with their colleagues, to make critical decisions, solve problems, develop respect and ultimately become strong ambassadors for the </a:t>
            </a:r>
            <a:r>
              <a:rPr lang="en-US" dirty="0" smtClean="0"/>
              <a:t>organization.</a:t>
            </a:r>
            <a:r>
              <a:rPr lang="en-US" dirty="0"/>
              <a:t/>
            </a:r>
            <a:br>
              <a:rPr lang="en-US" dirty="0"/>
            </a:br>
            <a:r>
              <a:rPr lang="en-US" dirty="0"/>
              <a:t>Employability or ‘</a:t>
            </a:r>
            <a:r>
              <a:rPr lang="en-US" i="1" dirty="0"/>
              <a:t>soft</a:t>
            </a:r>
            <a:r>
              <a:rPr lang="en-US" b="1" i="1" dirty="0"/>
              <a:t> </a:t>
            </a:r>
            <a:r>
              <a:rPr lang="en-US" i="1" dirty="0"/>
              <a:t>skills</a:t>
            </a:r>
            <a:r>
              <a:rPr lang="en-US" dirty="0"/>
              <a:t>’ are the foundation of your career building blocks and they are frequently referenced in the media as lacking in school-leavers, graduates and those already in employment. </a:t>
            </a:r>
            <a:br>
              <a:rPr lang="en-US" dirty="0"/>
            </a:br>
            <a:endParaRPr lang="en-US" dirty="0"/>
          </a:p>
        </p:txBody>
      </p:sp>
    </p:spTree>
    <p:extLst>
      <p:ext uri="{BB962C8B-B14F-4D97-AF65-F5344CB8AC3E}">
        <p14:creationId xmlns:p14="http://schemas.microsoft.com/office/powerpoint/2010/main" val="257156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Interpersonal </a:t>
            </a:r>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Interpersonal skills are the skills we use to interact with other people. Good interpersonal skills allow you to participate effectively as a member of a team, satisfy customers and clients' expectations, negotiate, make decisions, manage your time efficiently, take responsibility, and work effectively with other employees. </a:t>
            </a:r>
            <a:br>
              <a:rPr lang="en-US" dirty="0"/>
            </a:br>
            <a:endParaRPr lang="en-US" dirty="0"/>
          </a:p>
        </p:txBody>
      </p:sp>
    </p:spTree>
    <p:extLst>
      <p:ext uri="{BB962C8B-B14F-4D97-AF65-F5344CB8AC3E}">
        <p14:creationId xmlns:p14="http://schemas.microsoft.com/office/powerpoint/2010/main" val="331062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Communication </a:t>
            </a:r>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If you are either applying for a job or looking for a promotion with your current employer, you will need to demonstrate good communication skills. Similarly, active listening skills involve not only hearing but gaining and understanding information.</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04101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Critical Thinking </a:t>
            </a:r>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Decision making and problem solving require gathering reliable information, evaluating the information for a variety of solutions and selecting the most appropriate option based on the criteria and situation</a:t>
            </a:r>
            <a:r>
              <a:rPr lang="en-US" dirty="0" smtClean="0"/>
              <a:t>.</a:t>
            </a:r>
            <a:r>
              <a:rPr lang="en-US" dirty="0"/>
              <a:t> The ability to be able to effectively plan and </a:t>
            </a:r>
            <a:r>
              <a:rPr lang="en-US" dirty="0" err="1"/>
              <a:t>organise</a:t>
            </a:r>
            <a:r>
              <a:rPr lang="en-US" dirty="0"/>
              <a:t> means that you, or your team, are more likely to get the job done correctly the first time. Creative thinkers are innovative and inventive and are more likely to devise new ways of doing things that add value to the work environment, making systems and procedures more efficient.  </a:t>
            </a:r>
            <a:br>
              <a:rPr lang="en-US" dirty="0"/>
            </a:br>
            <a:r>
              <a:rPr lang="en-US" dirty="0"/>
              <a:t/>
            </a:r>
            <a:br>
              <a:rPr lang="en-US" dirty="0"/>
            </a:br>
            <a:endParaRPr lang="en-US" dirty="0"/>
          </a:p>
        </p:txBody>
      </p:sp>
    </p:spTree>
    <p:extLst>
      <p:ext uri="{BB962C8B-B14F-4D97-AF65-F5344CB8AC3E}">
        <p14:creationId xmlns:p14="http://schemas.microsoft.com/office/powerpoint/2010/main" val="40529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L</a:t>
            </a:r>
            <a:r>
              <a:rPr lang="en-US" dirty="0"/>
              <a:t>ifelong learners are always valued in </a:t>
            </a:r>
            <a:r>
              <a:rPr lang="en-US" dirty="0" smtClean="0"/>
              <a:t>organizations. </a:t>
            </a:r>
            <a:r>
              <a:rPr lang="en-US" dirty="0"/>
              <a:t>In order to stay ahead of the competition, </a:t>
            </a:r>
            <a:r>
              <a:rPr lang="en-US" dirty="0" smtClean="0"/>
              <a:t>organizations </a:t>
            </a:r>
            <a:r>
              <a:rPr lang="en-US" dirty="0"/>
              <a:t>need to continually learn and develop better ways of doing things. Personal development is also concerned with how individuals evolve their working practices and attitudes to work. </a:t>
            </a:r>
            <a:br>
              <a:rPr lang="en-US" dirty="0"/>
            </a:br>
            <a:r>
              <a:rPr lang="en-US" dirty="0"/>
              <a:t/>
            </a:r>
            <a:br>
              <a:rPr lang="en-US" dirty="0"/>
            </a:br>
            <a:endParaRPr lang="en-US" dirty="0"/>
          </a:p>
        </p:txBody>
      </p:sp>
      <p:sp>
        <p:nvSpPr>
          <p:cNvPr id="5" name="Title 4"/>
          <p:cNvSpPr>
            <a:spLocks noGrp="1"/>
          </p:cNvSpPr>
          <p:nvPr>
            <p:ph type="title"/>
          </p:nvPr>
        </p:nvSpPr>
        <p:spPr/>
        <p:txBody>
          <a:bodyPr/>
          <a:lstStyle/>
          <a:p>
            <a:pPr algn="ctr"/>
            <a:r>
              <a:rPr lang="en-US" dirty="0"/>
              <a:t>Personal development </a:t>
            </a:r>
          </a:p>
        </p:txBody>
      </p:sp>
    </p:spTree>
    <p:extLst>
      <p:ext uri="{BB962C8B-B14F-4D97-AF65-F5344CB8AC3E}">
        <p14:creationId xmlns:p14="http://schemas.microsoft.com/office/powerpoint/2010/main" val="153391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Presentation </a:t>
            </a:r>
            <a:r>
              <a:rPr lang="en-US" dirty="0" smtClean="0"/>
              <a:t>Skills</a:t>
            </a:r>
            <a:endParaRPr lang="en-US" dirty="0"/>
          </a:p>
        </p:txBody>
      </p:sp>
      <p:sp>
        <p:nvSpPr>
          <p:cNvPr id="3" name="Content Placeholder 2"/>
          <p:cNvSpPr>
            <a:spLocks noGrp="1"/>
          </p:cNvSpPr>
          <p:nvPr>
            <p:ph idx="1"/>
          </p:nvPr>
        </p:nvSpPr>
        <p:spPr/>
        <p:txBody>
          <a:bodyPr/>
          <a:lstStyle/>
          <a:p>
            <a:pPr marL="0" indent="0">
              <a:buNone/>
            </a:pPr>
            <a:r>
              <a:rPr lang="en-US" dirty="0"/>
              <a:t>Whether you are an administrator, manager or executive, you should expect to present your ideas and findings to your work colleagues and external stakeholders</a:t>
            </a:r>
            <a:r>
              <a:rPr lang="en-US" dirty="0" smtClean="0"/>
              <a:t>.</a:t>
            </a:r>
            <a:endParaRPr lang="en-US" dirty="0"/>
          </a:p>
        </p:txBody>
      </p:sp>
    </p:spTree>
    <p:extLst>
      <p:ext uri="{BB962C8B-B14F-4D97-AF65-F5344CB8AC3E}">
        <p14:creationId xmlns:p14="http://schemas.microsoft.com/office/powerpoint/2010/main" val="250217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Leadership</a:t>
            </a:r>
            <a:endParaRPr lang="en-US" dirty="0"/>
          </a:p>
        </p:txBody>
      </p:sp>
      <p:sp>
        <p:nvSpPr>
          <p:cNvPr id="3" name="Content Placeholder 2"/>
          <p:cNvSpPr>
            <a:spLocks noGrp="1"/>
          </p:cNvSpPr>
          <p:nvPr>
            <p:ph idx="1"/>
          </p:nvPr>
        </p:nvSpPr>
        <p:spPr/>
        <p:txBody>
          <a:bodyPr/>
          <a:lstStyle/>
          <a:p>
            <a:pPr marL="0" indent="0">
              <a:buNone/>
            </a:pPr>
            <a:r>
              <a:rPr lang="en-US" dirty="0"/>
              <a:t>Leaders either have, or are perceived to have, strong self-confidence. Leaders are team players, allowing them to work in a group to achieve the best results for their </a:t>
            </a:r>
            <a:r>
              <a:rPr lang="en-US" dirty="0" smtClean="0"/>
              <a:t>employer.</a:t>
            </a:r>
            <a:r>
              <a:rPr lang="en-US" dirty="0"/>
              <a:t> The latest QS recruitment survey (2010) lists the four most important skills sought by executive level recruiters as interpersonal skills, communication skills, strategic thinking and leadership ability. </a:t>
            </a:r>
            <a:br>
              <a:rPr lang="en-US" dirty="0"/>
            </a:br>
            <a:r>
              <a:rPr lang="en-US" dirty="0"/>
              <a:t/>
            </a:r>
            <a:br>
              <a:rPr lang="en-US" dirty="0"/>
            </a:br>
            <a:endParaRPr lang="en-US" dirty="0"/>
          </a:p>
        </p:txBody>
      </p:sp>
    </p:spTree>
    <p:extLst>
      <p:ext uri="{BB962C8B-B14F-4D97-AF65-F5344CB8AC3E}">
        <p14:creationId xmlns:p14="http://schemas.microsoft.com/office/powerpoint/2010/main" val="3334718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452</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Employability</vt:lpstr>
      <vt:lpstr>The Job Skills Employers are Looking For</vt:lpstr>
      <vt:lpstr>What are Employability Skills?</vt:lpstr>
      <vt:lpstr>Interpersonal Skills</vt:lpstr>
      <vt:lpstr>Communication Skills</vt:lpstr>
      <vt:lpstr>Critical Thinking Skills</vt:lpstr>
      <vt:lpstr>Personal development </vt:lpstr>
      <vt:lpstr>Presentation Skills</vt:lpstr>
      <vt:lpstr>Leadership</vt:lpstr>
      <vt:lpstr>Numeracy (Number Skills)</vt:lpstr>
      <vt:lpstr>IT Skills</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Employability</dc:title>
  <dc:creator>Barksdale, ReJon D</dc:creator>
  <cp:lastModifiedBy>Barksdale, ReJon D</cp:lastModifiedBy>
  <cp:revision>4</cp:revision>
  <dcterms:created xsi:type="dcterms:W3CDTF">2016-02-23T14:44:29Z</dcterms:created>
  <dcterms:modified xsi:type="dcterms:W3CDTF">2016-02-23T15:09:32Z</dcterms:modified>
</cp:coreProperties>
</file>