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EBE054-1A21-4046-8637-7D1AF54B1443}"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D816F-7F05-443F-A3D9-056F606A1F32}" type="slidenum">
              <a:rPr lang="en-US" smtClean="0"/>
              <a:t>‹#›</a:t>
            </a:fld>
            <a:endParaRPr lang="en-US"/>
          </a:p>
        </p:txBody>
      </p:sp>
    </p:spTree>
    <p:extLst>
      <p:ext uri="{BB962C8B-B14F-4D97-AF65-F5344CB8AC3E}">
        <p14:creationId xmlns:p14="http://schemas.microsoft.com/office/powerpoint/2010/main" val="2396952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EBE054-1A21-4046-8637-7D1AF54B1443}"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D816F-7F05-443F-A3D9-056F606A1F32}" type="slidenum">
              <a:rPr lang="en-US" smtClean="0"/>
              <a:t>‹#›</a:t>
            </a:fld>
            <a:endParaRPr lang="en-US"/>
          </a:p>
        </p:txBody>
      </p:sp>
    </p:spTree>
    <p:extLst>
      <p:ext uri="{BB962C8B-B14F-4D97-AF65-F5344CB8AC3E}">
        <p14:creationId xmlns:p14="http://schemas.microsoft.com/office/powerpoint/2010/main" val="4154626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EBE054-1A21-4046-8637-7D1AF54B1443}"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D816F-7F05-443F-A3D9-056F606A1F32}" type="slidenum">
              <a:rPr lang="en-US" smtClean="0"/>
              <a:t>‹#›</a:t>
            </a:fld>
            <a:endParaRPr lang="en-US"/>
          </a:p>
        </p:txBody>
      </p:sp>
    </p:spTree>
    <p:extLst>
      <p:ext uri="{BB962C8B-B14F-4D97-AF65-F5344CB8AC3E}">
        <p14:creationId xmlns:p14="http://schemas.microsoft.com/office/powerpoint/2010/main" val="707739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EBE054-1A21-4046-8637-7D1AF54B1443}"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D816F-7F05-443F-A3D9-056F606A1F32}" type="slidenum">
              <a:rPr lang="en-US" smtClean="0"/>
              <a:t>‹#›</a:t>
            </a:fld>
            <a:endParaRPr lang="en-US"/>
          </a:p>
        </p:txBody>
      </p:sp>
    </p:spTree>
    <p:extLst>
      <p:ext uri="{BB962C8B-B14F-4D97-AF65-F5344CB8AC3E}">
        <p14:creationId xmlns:p14="http://schemas.microsoft.com/office/powerpoint/2010/main" val="1631333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EBE054-1A21-4046-8637-7D1AF54B1443}"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D816F-7F05-443F-A3D9-056F606A1F32}" type="slidenum">
              <a:rPr lang="en-US" smtClean="0"/>
              <a:t>‹#›</a:t>
            </a:fld>
            <a:endParaRPr lang="en-US"/>
          </a:p>
        </p:txBody>
      </p:sp>
    </p:spTree>
    <p:extLst>
      <p:ext uri="{BB962C8B-B14F-4D97-AF65-F5344CB8AC3E}">
        <p14:creationId xmlns:p14="http://schemas.microsoft.com/office/powerpoint/2010/main" val="1966899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EBE054-1A21-4046-8637-7D1AF54B1443}" type="datetimeFigureOut">
              <a:rPr lang="en-US" smtClean="0"/>
              <a:t>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CD816F-7F05-443F-A3D9-056F606A1F32}" type="slidenum">
              <a:rPr lang="en-US" smtClean="0"/>
              <a:t>‹#›</a:t>
            </a:fld>
            <a:endParaRPr lang="en-US"/>
          </a:p>
        </p:txBody>
      </p:sp>
    </p:spTree>
    <p:extLst>
      <p:ext uri="{BB962C8B-B14F-4D97-AF65-F5344CB8AC3E}">
        <p14:creationId xmlns:p14="http://schemas.microsoft.com/office/powerpoint/2010/main" val="465006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EBE054-1A21-4046-8637-7D1AF54B1443}" type="datetimeFigureOut">
              <a:rPr lang="en-US" smtClean="0"/>
              <a:t>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CD816F-7F05-443F-A3D9-056F606A1F32}" type="slidenum">
              <a:rPr lang="en-US" smtClean="0"/>
              <a:t>‹#›</a:t>
            </a:fld>
            <a:endParaRPr lang="en-US"/>
          </a:p>
        </p:txBody>
      </p:sp>
    </p:spTree>
    <p:extLst>
      <p:ext uri="{BB962C8B-B14F-4D97-AF65-F5344CB8AC3E}">
        <p14:creationId xmlns:p14="http://schemas.microsoft.com/office/powerpoint/2010/main" val="708771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EBE054-1A21-4046-8637-7D1AF54B1443}" type="datetimeFigureOut">
              <a:rPr lang="en-US" smtClean="0"/>
              <a:t>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CD816F-7F05-443F-A3D9-056F606A1F32}" type="slidenum">
              <a:rPr lang="en-US" smtClean="0"/>
              <a:t>‹#›</a:t>
            </a:fld>
            <a:endParaRPr lang="en-US"/>
          </a:p>
        </p:txBody>
      </p:sp>
    </p:spTree>
    <p:extLst>
      <p:ext uri="{BB962C8B-B14F-4D97-AF65-F5344CB8AC3E}">
        <p14:creationId xmlns:p14="http://schemas.microsoft.com/office/powerpoint/2010/main" val="492539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EBE054-1A21-4046-8637-7D1AF54B1443}" type="datetimeFigureOut">
              <a:rPr lang="en-US" smtClean="0"/>
              <a:t>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CD816F-7F05-443F-A3D9-056F606A1F32}" type="slidenum">
              <a:rPr lang="en-US" smtClean="0"/>
              <a:t>‹#›</a:t>
            </a:fld>
            <a:endParaRPr lang="en-US"/>
          </a:p>
        </p:txBody>
      </p:sp>
    </p:spTree>
    <p:extLst>
      <p:ext uri="{BB962C8B-B14F-4D97-AF65-F5344CB8AC3E}">
        <p14:creationId xmlns:p14="http://schemas.microsoft.com/office/powerpoint/2010/main" val="2251134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EBE054-1A21-4046-8637-7D1AF54B1443}" type="datetimeFigureOut">
              <a:rPr lang="en-US" smtClean="0"/>
              <a:t>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CD816F-7F05-443F-A3D9-056F606A1F32}" type="slidenum">
              <a:rPr lang="en-US" smtClean="0"/>
              <a:t>‹#›</a:t>
            </a:fld>
            <a:endParaRPr lang="en-US"/>
          </a:p>
        </p:txBody>
      </p:sp>
    </p:spTree>
    <p:extLst>
      <p:ext uri="{BB962C8B-B14F-4D97-AF65-F5344CB8AC3E}">
        <p14:creationId xmlns:p14="http://schemas.microsoft.com/office/powerpoint/2010/main" val="2601321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EBE054-1A21-4046-8637-7D1AF54B1443}" type="datetimeFigureOut">
              <a:rPr lang="en-US" smtClean="0"/>
              <a:t>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CD816F-7F05-443F-A3D9-056F606A1F32}" type="slidenum">
              <a:rPr lang="en-US" smtClean="0"/>
              <a:t>‹#›</a:t>
            </a:fld>
            <a:endParaRPr lang="en-US"/>
          </a:p>
        </p:txBody>
      </p:sp>
    </p:spTree>
    <p:extLst>
      <p:ext uri="{BB962C8B-B14F-4D97-AF65-F5344CB8AC3E}">
        <p14:creationId xmlns:p14="http://schemas.microsoft.com/office/powerpoint/2010/main" val="2593597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EBE054-1A21-4046-8637-7D1AF54B1443}" type="datetimeFigureOut">
              <a:rPr lang="en-US" smtClean="0"/>
              <a:t>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CD816F-7F05-443F-A3D9-056F606A1F32}" type="slidenum">
              <a:rPr lang="en-US" smtClean="0"/>
              <a:t>‹#›</a:t>
            </a:fld>
            <a:endParaRPr lang="en-US"/>
          </a:p>
        </p:txBody>
      </p:sp>
    </p:spTree>
    <p:extLst>
      <p:ext uri="{BB962C8B-B14F-4D97-AF65-F5344CB8AC3E}">
        <p14:creationId xmlns:p14="http://schemas.microsoft.com/office/powerpoint/2010/main" val="1518708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Careers In Insurance </a:t>
            </a:r>
            <a:endParaRPr lang="en-US" dirty="0"/>
          </a:p>
        </p:txBody>
      </p:sp>
      <p:sp>
        <p:nvSpPr>
          <p:cNvPr id="3" name="Subtitle 2"/>
          <p:cNvSpPr>
            <a:spLocks noGrp="1"/>
          </p:cNvSpPr>
          <p:nvPr>
            <p:ph type="subTitle" idx="1"/>
          </p:nvPr>
        </p:nvSpPr>
        <p:spPr/>
        <p:txBody>
          <a:bodyPr/>
          <a:lstStyle/>
          <a:p>
            <a:r>
              <a:rPr lang="en-US" dirty="0" smtClean="0"/>
              <a:t>By: ReJon Barksdale</a:t>
            </a:r>
            <a:endParaRPr lang="en-US" dirty="0"/>
          </a:p>
        </p:txBody>
      </p:sp>
    </p:spTree>
    <p:extLst>
      <p:ext uri="{BB962C8B-B14F-4D97-AF65-F5344CB8AC3E}">
        <p14:creationId xmlns:p14="http://schemas.microsoft.com/office/powerpoint/2010/main" val="456297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Actuary </a:t>
            </a:r>
            <a:endParaRPr lang="en-US" dirty="0"/>
          </a:p>
        </p:txBody>
      </p:sp>
      <p:sp>
        <p:nvSpPr>
          <p:cNvPr id="3" name="Content Placeholder 2"/>
          <p:cNvSpPr>
            <a:spLocks noGrp="1"/>
          </p:cNvSpPr>
          <p:nvPr>
            <p:ph idx="1"/>
          </p:nvPr>
        </p:nvSpPr>
        <p:spPr/>
        <p:txBody>
          <a:bodyPr/>
          <a:lstStyle/>
          <a:p>
            <a:pPr marL="0" indent="0">
              <a:buNone/>
            </a:pPr>
            <a:r>
              <a:rPr lang="en-US" dirty="0"/>
              <a:t>An actuary is a highly trained statistician with expertise in evaluating various types of risks. Roughly 60% of actuaries are employed by </a:t>
            </a:r>
            <a:r>
              <a:rPr lang="en-US" dirty="0" smtClean="0"/>
              <a:t>insurance companies</a:t>
            </a:r>
            <a:r>
              <a:rPr lang="en-US" dirty="0"/>
              <a:t>, and play a key role in setting the terms and conditions of insurance policies, including premium rates</a:t>
            </a:r>
            <a:r>
              <a:rPr lang="en-US" dirty="0" smtClean="0"/>
              <a:t>.</a:t>
            </a:r>
          </a:p>
          <a:p>
            <a:pPr marL="0" indent="0">
              <a:buNone/>
            </a:pPr>
            <a:endParaRPr lang="en-US" dirty="0"/>
          </a:p>
        </p:txBody>
      </p:sp>
      <p:pic>
        <p:nvPicPr>
          <p:cNvPr id="4" name="Picture 3"/>
          <p:cNvPicPr>
            <a:picLocks noChangeAspect="1"/>
          </p:cNvPicPr>
          <p:nvPr/>
        </p:nvPicPr>
        <p:blipFill>
          <a:blip r:embed="rId2"/>
          <a:stretch>
            <a:fillRect/>
          </a:stretch>
        </p:blipFill>
        <p:spPr>
          <a:xfrm>
            <a:off x="838200" y="3453657"/>
            <a:ext cx="3812628" cy="2723306"/>
          </a:xfrm>
          <a:prstGeom prst="rect">
            <a:avLst/>
          </a:prstGeom>
        </p:spPr>
      </p:pic>
      <p:sp>
        <p:nvSpPr>
          <p:cNvPr id="5" name="TextBox 4"/>
          <p:cNvSpPr txBox="1"/>
          <p:nvPr/>
        </p:nvSpPr>
        <p:spPr>
          <a:xfrm>
            <a:off x="4872858" y="3816628"/>
            <a:ext cx="6258911" cy="1754326"/>
          </a:xfrm>
          <a:prstGeom prst="rect">
            <a:avLst/>
          </a:prstGeom>
          <a:noFill/>
        </p:spPr>
        <p:txBody>
          <a:bodyPr wrap="square" rtlCol="0">
            <a:spAutoFit/>
          </a:bodyPr>
          <a:lstStyle/>
          <a:p>
            <a:pPr algn="ctr"/>
            <a:r>
              <a:rPr lang="en-US" dirty="0" smtClean="0"/>
              <a:t>Opinion On pros and Cons      </a:t>
            </a:r>
          </a:p>
          <a:p>
            <a:r>
              <a:rPr lang="en-US" dirty="0" smtClean="0"/>
              <a:t>It’s a good paying job that provides a living but to be able to get a job as a actuary you have to be a math person. Some people aren't math people so not everyone can get this job. Also, if you easily stressed this is not the job for you. You have to constantly solve problems.                             </a:t>
            </a:r>
          </a:p>
        </p:txBody>
      </p:sp>
    </p:spTree>
    <p:extLst>
      <p:ext uri="{BB962C8B-B14F-4D97-AF65-F5344CB8AC3E}">
        <p14:creationId xmlns:p14="http://schemas.microsoft.com/office/powerpoint/2010/main" val="3577401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Money Management </a:t>
            </a:r>
            <a:endParaRPr lang="en-US" dirty="0"/>
          </a:p>
        </p:txBody>
      </p:sp>
      <p:sp>
        <p:nvSpPr>
          <p:cNvPr id="3" name="Content Placeholder 2"/>
          <p:cNvSpPr>
            <a:spLocks noGrp="1"/>
          </p:cNvSpPr>
          <p:nvPr>
            <p:ph idx="1"/>
          </p:nvPr>
        </p:nvSpPr>
        <p:spPr/>
        <p:txBody>
          <a:bodyPr/>
          <a:lstStyle/>
          <a:p>
            <a:pPr marL="0" indent="0">
              <a:buNone/>
            </a:pPr>
            <a:r>
              <a:rPr lang="en-US" dirty="0"/>
              <a:t>Money Manager Career Overview: The management of investment pools such </a:t>
            </a:r>
            <a:r>
              <a:rPr lang="en-US" dirty="0" smtClean="0"/>
              <a:t>as mutual </a:t>
            </a:r>
            <a:r>
              <a:rPr lang="en-US" dirty="0"/>
              <a:t>funds is a rapidly growing field. Indeed, the number of mutual funds rivals the total number of publicly traded companies. Beyond mutual funds, there are numerous private firms that manage money for their clients.</a:t>
            </a:r>
          </a:p>
        </p:txBody>
      </p:sp>
      <p:pic>
        <p:nvPicPr>
          <p:cNvPr id="4" name="Picture 3"/>
          <p:cNvPicPr>
            <a:picLocks noChangeAspect="1"/>
          </p:cNvPicPr>
          <p:nvPr/>
        </p:nvPicPr>
        <p:blipFill>
          <a:blip r:embed="rId2"/>
          <a:stretch>
            <a:fillRect/>
          </a:stretch>
        </p:blipFill>
        <p:spPr>
          <a:xfrm>
            <a:off x="838200" y="3798998"/>
            <a:ext cx="2377966" cy="2377966"/>
          </a:xfrm>
          <a:prstGeom prst="rect">
            <a:avLst/>
          </a:prstGeom>
        </p:spPr>
      </p:pic>
      <p:sp>
        <p:nvSpPr>
          <p:cNvPr id="5" name="TextBox 4"/>
          <p:cNvSpPr txBox="1"/>
          <p:nvPr/>
        </p:nvSpPr>
        <p:spPr>
          <a:xfrm>
            <a:off x="4524703" y="4020207"/>
            <a:ext cx="6574221" cy="1200329"/>
          </a:xfrm>
          <a:prstGeom prst="rect">
            <a:avLst/>
          </a:prstGeom>
          <a:noFill/>
        </p:spPr>
        <p:txBody>
          <a:bodyPr wrap="square" rtlCol="0">
            <a:spAutoFit/>
          </a:bodyPr>
          <a:lstStyle/>
          <a:p>
            <a:pPr algn="ctr"/>
            <a:r>
              <a:rPr lang="en-US" dirty="0" smtClean="0"/>
              <a:t>Opinion</a:t>
            </a:r>
          </a:p>
          <a:p>
            <a:r>
              <a:rPr lang="en-US" dirty="0" smtClean="0"/>
              <a:t>Having this job is great for your career path and yourself. You will know how to manage money .  But, this can also cause financial stress. So if you're not good with stress this is not the job for you.</a:t>
            </a:r>
            <a:endParaRPr lang="en-US" dirty="0"/>
          </a:p>
        </p:txBody>
      </p:sp>
    </p:spTree>
    <p:extLst>
      <p:ext uri="{BB962C8B-B14F-4D97-AF65-F5344CB8AC3E}">
        <p14:creationId xmlns:p14="http://schemas.microsoft.com/office/powerpoint/2010/main" val="3973664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Stock research </a:t>
            </a:r>
            <a:endParaRPr lang="en-US" dirty="0"/>
          </a:p>
        </p:txBody>
      </p:sp>
      <p:sp>
        <p:nvSpPr>
          <p:cNvPr id="3" name="Content Placeholder 2"/>
          <p:cNvSpPr>
            <a:spLocks noGrp="1"/>
          </p:cNvSpPr>
          <p:nvPr>
            <p:ph idx="1"/>
          </p:nvPr>
        </p:nvSpPr>
        <p:spPr/>
        <p:txBody>
          <a:bodyPr/>
          <a:lstStyle/>
          <a:p>
            <a:pPr marL="0" indent="0" fontAlgn="base">
              <a:buNone/>
            </a:pPr>
            <a:r>
              <a:rPr lang="en-US" sz="2400" dirty="0"/>
              <a:t>Stock research comes in two principal varieties: sell side and buy </a:t>
            </a:r>
            <a:r>
              <a:rPr lang="en-US" sz="2400" dirty="0" smtClean="0"/>
              <a:t>side. Sell </a:t>
            </a:r>
            <a:r>
              <a:rPr lang="en-US" sz="2400" dirty="0"/>
              <a:t>side stock research is published for public consumption and frequently is driven by marketing concerns. Conflicts of interest can compromise its </a:t>
            </a:r>
            <a:r>
              <a:rPr lang="en-US" sz="2400" dirty="0" smtClean="0"/>
              <a:t>independence. Buy </a:t>
            </a:r>
            <a:r>
              <a:rPr lang="en-US" sz="2400" dirty="0"/>
              <a:t>side stock research typically is not released to the public, and thus tends to be more unbiased. Sell side research is used primarily by money managers but sometimes also by securities traders.</a:t>
            </a:r>
          </a:p>
          <a:p>
            <a:pPr marL="0" indent="0">
              <a:buNone/>
            </a:pPr>
            <a:endParaRPr lang="en-US" dirty="0"/>
          </a:p>
        </p:txBody>
      </p:sp>
      <p:pic>
        <p:nvPicPr>
          <p:cNvPr id="4" name="Picture 3"/>
          <p:cNvPicPr>
            <a:picLocks noChangeAspect="1"/>
          </p:cNvPicPr>
          <p:nvPr/>
        </p:nvPicPr>
        <p:blipFill>
          <a:blip r:embed="rId2"/>
          <a:stretch>
            <a:fillRect/>
          </a:stretch>
        </p:blipFill>
        <p:spPr>
          <a:xfrm>
            <a:off x="838200" y="4249735"/>
            <a:ext cx="3607676" cy="1927228"/>
          </a:xfrm>
          <a:prstGeom prst="rect">
            <a:avLst/>
          </a:prstGeom>
        </p:spPr>
      </p:pic>
      <p:sp>
        <p:nvSpPr>
          <p:cNvPr id="5" name="TextBox 4"/>
          <p:cNvSpPr txBox="1"/>
          <p:nvPr/>
        </p:nvSpPr>
        <p:spPr>
          <a:xfrm>
            <a:off x="5076497" y="4146331"/>
            <a:ext cx="5675586" cy="1477328"/>
          </a:xfrm>
          <a:prstGeom prst="rect">
            <a:avLst/>
          </a:prstGeom>
          <a:noFill/>
        </p:spPr>
        <p:txBody>
          <a:bodyPr wrap="square" rtlCol="0">
            <a:spAutoFit/>
          </a:bodyPr>
          <a:lstStyle/>
          <a:p>
            <a:pPr algn="ctr"/>
            <a:r>
              <a:rPr lang="en-US" dirty="0" smtClean="0"/>
              <a:t>Opinion</a:t>
            </a:r>
          </a:p>
          <a:p>
            <a:r>
              <a:rPr lang="en-US" dirty="0" smtClean="0"/>
              <a:t>With the career you will be investing in several different stocks which can be very time consuming. But, you will have a abundant of choices to chose from. You can also get a good amount of money back.</a:t>
            </a:r>
            <a:endParaRPr lang="en-US" dirty="0"/>
          </a:p>
        </p:txBody>
      </p:sp>
    </p:spTree>
    <p:extLst>
      <p:ext uri="{BB962C8B-B14F-4D97-AF65-F5344CB8AC3E}">
        <p14:creationId xmlns:p14="http://schemas.microsoft.com/office/powerpoint/2010/main" val="125153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Life Insures </a:t>
            </a:r>
            <a:endParaRPr lang="en-US" dirty="0"/>
          </a:p>
        </p:txBody>
      </p:sp>
      <p:sp>
        <p:nvSpPr>
          <p:cNvPr id="3" name="Content Placeholder 2"/>
          <p:cNvSpPr>
            <a:spLocks noGrp="1"/>
          </p:cNvSpPr>
          <p:nvPr>
            <p:ph idx="1"/>
          </p:nvPr>
        </p:nvSpPr>
        <p:spPr/>
        <p:txBody>
          <a:bodyPr/>
          <a:lstStyle/>
          <a:p>
            <a:pPr marL="0" indent="0">
              <a:buNone/>
            </a:pPr>
            <a:r>
              <a:rPr lang="en-US" dirty="0"/>
              <a:t>Life insurance is a policy that will pay money to a named beneficiary upon your death. Life insurance is a way to help protect your loved ones if you were to die suddenly. It provides money to help pay from medical expenses, funeral costs and living expenses.</a:t>
            </a:r>
          </a:p>
        </p:txBody>
      </p:sp>
      <p:pic>
        <p:nvPicPr>
          <p:cNvPr id="4" name="Picture 3"/>
          <p:cNvPicPr>
            <a:picLocks noChangeAspect="1"/>
          </p:cNvPicPr>
          <p:nvPr/>
        </p:nvPicPr>
        <p:blipFill>
          <a:blip r:embed="rId2"/>
          <a:stretch>
            <a:fillRect/>
          </a:stretch>
        </p:blipFill>
        <p:spPr>
          <a:xfrm>
            <a:off x="838200" y="3729038"/>
            <a:ext cx="3667125" cy="2447925"/>
          </a:xfrm>
          <a:prstGeom prst="rect">
            <a:avLst/>
          </a:prstGeom>
        </p:spPr>
      </p:pic>
      <p:sp>
        <p:nvSpPr>
          <p:cNvPr id="5" name="TextBox 4"/>
          <p:cNvSpPr txBox="1"/>
          <p:nvPr/>
        </p:nvSpPr>
        <p:spPr>
          <a:xfrm>
            <a:off x="4950372" y="3729038"/>
            <a:ext cx="6403428" cy="1200329"/>
          </a:xfrm>
          <a:prstGeom prst="rect">
            <a:avLst/>
          </a:prstGeom>
          <a:noFill/>
        </p:spPr>
        <p:txBody>
          <a:bodyPr wrap="square" rtlCol="0">
            <a:spAutoFit/>
          </a:bodyPr>
          <a:lstStyle/>
          <a:p>
            <a:pPr algn="ctr"/>
            <a:r>
              <a:rPr lang="en-US" dirty="0" smtClean="0"/>
              <a:t>Opinion</a:t>
            </a:r>
          </a:p>
          <a:p>
            <a:r>
              <a:rPr lang="en-US" dirty="0" smtClean="0"/>
              <a:t>This is a insures that will be for your entire lifetime. You can get a certain amount of savings from death. But</a:t>
            </a:r>
            <a:r>
              <a:rPr lang="en-US" smtClean="0"/>
              <a:t>, there's </a:t>
            </a:r>
            <a:r>
              <a:rPr lang="en-US" dirty="0" smtClean="0"/>
              <a:t>is a lot of emotional impacts </a:t>
            </a:r>
            <a:r>
              <a:rPr lang="en-US" smtClean="0"/>
              <a:t>with this.</a:t>
            </a:r>
            <a:endParaRPr lang="en-US" dirty="0"/>
          </a:p>
        </p:txBody>
      </p:sp>
    </p:spTree>
    <p:extLst>
      <p:ext uri="{BB962C8B-B14F-4D97-AF65-F5344CB8AC3E}">
        <p14:creationId xmlns:p14="http://schemas.microsoft.com/office/powerpoint/2010/main" val="1017590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287</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Careers In Insurance </vt:lpstr>
      <vt:lpstr>Actuary </vt:lpstr>
      <vt:lpstr>Money Management </vt:lpstr>
      <vt:lpstr>Stock research </vt:lpstr>
      <vt:lpstr>Life Insures </vt:lpstr>
    </vt:vector>
  </TitlesOfParts>
  <Company>Fulton County School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Careers In Insurance</dc:title>
  <dc:creator>Barksdale, ReJon D</dc:creator>
  <cp:lastModifiedBy>Barksdale, ReJon D</cp:lastModifiedBy>
  <cp:revision>4</cp:revision>
  <dcterms:created xsi:type="dcterms:W3CDTF">2016-02-09T14:46:43Z</dcterms:created>
  <dcterms:modified xsi:type="dcterms:W3CDTF">2016-02-09T15:16:43Z</dcterms:modified>
</cp:coreProperties>
</file>