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BC61D0-0FE0-471C-9FDD-B6C354EF701E}"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D12A4-15A0-47FF-957E-2AF91F3F3103}" type="slidenum">
              <a:rPr lang="en-US" smtClean="0"/>
              <a:t>‹#›</a:t>
            </a:fld>
            <a:endParaRPr lang="en-US"/>
          </a:p>
        </p:txBody>
      </p:sp>
    </p:spTree>
    <p:extLst>
      <p:ext uri="{BB962C8B-B14F-4D97-AF65-F5344CB8AC3E}">
        <p14:creationId xmlns:p14="http://schemas.microsoft.com/office/powerpoint/2010/main" val="3723381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BC61D0-0FE0-471C-9FDD-B6C354EF701E}"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D12A4-15A0-47FF-957E-2AF91F3F3103}" type="slidenum">
              <a:rPr lang="en-US" smtClean="0"/>
              <a:t>‹#›</a:t>
            </a:fld>
            <a:endParaRPr lang="en-US"/>
          </a:p>
        </p:txBody>
      </p:sp>
    </p:spTree>
    <p:extLst>
      <p:ext uri="{BB962C8B-B14F-4D97-AF65-F5344CB8AC3E}">
        <p14:creationId xmlns:p14="http://schemas.microsoft.com/office/powerpoint/2010/main" val="3350038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BC61D0-0FE0-471C-9FDD-B6C354EF701E}"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D12A4-15A0-47FF-957E-2AF91F3F3103}" type="slidenum">
              <a:rPr lang="en-US" smtClean="0"/>
              <a:t>‹#›</a:t>
            </a:fld>
            <a:endParaRPr lang="en-US"/>
          </a:p>
        </p:txBody>
      </p:sp>
    </p:spTree>
    <p:extLst>
      <p:ext uri="{BB962C8B-B14F-4D97-AF65-F5344CB8AC3E}">
        <p14:creationId xmlns:p14="http://schemas.microsoft.com/office/powerpoint/2010/main" val="3815519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BC61D0-0FE0-471C-9FDD-B6C354EF701E}"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D12A4-15A0-47FF-957E-2AF91F3F3103}" type="slidenum">
              <a:rPr lang="en-US" smtClean="0"/>
              <a:t>‹#›</a:t>
            </a:fld>
            <a:endParaRPr lang="en-US"/>
          </a:p>
        </p:txBody>
      </p:sp>
    </p:spTree>
    <p:extLst>
      <p:ext uri="{BB962C8B-B14F-4D97-AF65-F5344CB8AC3E}">
        <p14:creationId xmlns:p14="http://schemas.microsoft.com/office/powerpoint/2010/main" val="1610159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BC61D0-0FE0-471C-9FDD-B6C354EF701E}"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D12A4-15A0-47FF-957E-2AF91F3F3103}" type="slidenum">
              <a:rPr lang="en-US" smtClean="0"/>
              <a:t>‹#›</a:t>
            </a:fld>
            <a:endParaRPr lang="en-US"/>
          </a:p>
        </p:txBody>
      </p:sp>
    </p:spTree>
    <p:extLst>
      <p:ext uri="{BB962C8B-B14F-4D97-AF65-F5344CB8AC3E}">
        <p14:creationId xmlns:p14="http://schemas.microsoft.com/office/powerpoint/2010/main" val="709258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BC61D0-0FE0-471C-9FDD-B6C354EF701E}"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D12A4-15A0-47FF-957E-2AF91F3F3103}" type="slidenum">
              <a:rPr lang="en-US" smtClean="0"/>
              <a:t>‹#›</a:t>
            </a:fld>
            <a:endParaRPr lang="en-US"/>
          </a:p>
        </p:txBody>
      </p:sp>
    </p:spTree>
    <p:extLst>
      <p:ext uri="{BB962C8B-B14F-4D97-AF65-F5344CB8AC3E}">
        <p14:creationId xmlns:p14="http://schemas.microsoft.com/office/powerpoint/2010/main" val="1836600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BC61D0-0FE0-471C-9FDD-B6C354EF701E}" type="datetimeFigureOut">
              <a:rPr lang="en-US" smtClean="0"/>
              <a:t>10/19/2015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3D12A4-15A0-47FF-957E-2AF91F3F3103}" type="slidenum">
              <a:rPr lang="en-US" smtClean="0"/>
              <a:t>‹#›</a:t>
            </a:fld>
            <a:endParaRPr lang="en-US"/>
          </a:p>
        </p:txBody>
      </p:sp>
    </p:spTree>
    <p:extLst>
      <p:ext uri="{BB962C8B-B14F-4D97-AF65-F5344CB8AC3E}">
        <p14:creationId xmlns:p14="http://schemas.microsoft.com/office/powerpoint/2010/main" val="1791762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BC61D0-0FE0-471C-9FDD-B6C354EF701E}" type="datetimeFigureOut">
              <a:rPr lang="en-US" smtClean="0"/>
              <a:t>10/19/2015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3D12A4-15A0-47FF-957E-2AF91F3F3103}" type="slidenum">
              <a:rPr lang="en-US" smtClean="0"/>
              <a:t>‹#›</a:t>
            </a:fld>
            <a:endParaRPr lang="en-US"/>
          </a:p>
        </p:txBody>
      </p:sp>
    </p:spTree>
    <p:extLst>
      <p:ext uri="{BB962C8B-B14F-4D97-AF65-F5344CB8AC3E}">
        <p14:creationId xmlns:p14="http://schemas.microsoft.com/office/powerpoint/2010/main" val="1457946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BC61D0-0FE0-471C-9FDD-B6C354EF701E}" type="datetimeFigureOut">
              <a:rPr lang="en-US" smtClean="0"/>
              <a:t>10/19/2015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3D12A4-15A0-47FF-957E-2AF91F3F3103}" type="slidenum">
              <a:rPr lang="en-US" smtClean="0"/>
              <a:t>‹#›</a:t>
            </a:fld>
            <a:endParaRPr lang="en-US"/>
          </a:p>
        </p:txBody>
      </p:sp>
    </p:spTree>
    <p:extLst>
      <p:ext uri="{BB962C8B-B14F-4D97-AF65-F5344CB8AC3E}">
        <p14:creationId xmlns:p14="http://schemas.microsoft.com/office/powerpoint/2010/main" val="4222549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BC61D0-0FE0-471C-9FDD-B6C354EF701E}"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D12A4-15A0-47FF-957E-2AF91F3F3103}" type="slidenum">
              <a:rPr lang="en-US" smtClean="0"/>
              <a:t>‹#›</a:t>
            </a:fld>
            <a:endParaRPr lang="en-US"/>
          </a:p>
        </p:txBody>
      </p:sp>
    </p:spTree>
    <p:extLst>
      <p:ext uri="{BB962C8B-B14F-4D97-AF65-F5344CB8AC3E}">
        <p14:creationId xmlns:p14="http://schemas.microsoft.com/office/powerpoint/2010/main" val="1934773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BC61D0-0FE0-471C-9FDD-B6C354EF701E}"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D12A4-15A0-47FF-957E-2AF91F3F3103}" type="slidenum">
              <a:rPr lang="en-US" smtClean="0"/>
              <a:t>‹#›</a:t>
            </a:fld>
            <a:endParaRPr lang="en-US"/>
          </a:p>
        </p:txBody>
      </p:sp>
    </p:spTree>
    <p:extLst>
      <p:ext uri="{BB962C8B-B14F-4D97-AF65-F5344CB8AC3E}">
        <p14:creationId xmlns:p14="http://schemas.microsoft.com/office/powerpoint/2010/main" val="1737217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BC61D0-0FE0-471C-9FDD-B6C354EF701E}" type="datetimeFigureOut">
              <a:rPr lang="en-US" smtClean="0"/>
              <a:t>10/19/2015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3D12A4-15A0-47FF-957E-2AF91F3F3103}" type="slidenum">
              <a:rPr lang="en-US" smtClean="0"/>
              <a:t>‹#›</a:t>
            </a:fld>
            <a:endParaRPr lang="en-US"/>
          </a:p>
        </p:txBody>
      </p:sp>
    </p:spTree>
    <p:extLst>
      <p:ext uri="{BB962C8B-B14F-4D97-AF65-F5344CB8AC3E}">
        <p14:creationId xmlns:p14="http://schemas.microsoft.com/office/powerpoint/2010/main" val="2678447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Business Structures </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ReJon</a:t>
            </a:r>
            <a:r>
              <a:rPr lang="en-US" dirty="0" smtClean="0"/>
              <a:t> Barksdale </a:t>
            </a:r>
            <a:endParaRPr lang="en-US" dirty="0"/>
          </a:p>
        </p:txBody>
      </p:sp>
    </p:spTree>
    <p:extLst>
      <p:ext uri="{BB962C8B-B14F-4D97-AF65-F5344CB8AC3E}">
        <p14:creationId xmlns:p14="http://schemas.microsoft.com/office/powerpoint/2010/main" val="4219375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Sole Proprietorship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Sole proprietorship is the simplest most common structure chosen to start a business. It is a business owned and ran by one individual with </a:t>
            </a:r>
            <a:r>
              <a:rPr lang="en-US" dirty="0"/>
              <a:t>no distinction between the business and you, the </a:t>
            </a:r>
            <a:r>
              <a:rPr lang="en-US" dirty="0" smtClean="0"/>
              <a:t>owner. Its really easy to have a sole proprietorship. Just make sure to be the only owner of the business and it will automatically will have Sole proprietorship. An a advantage of having one owner is complete control. A disadvantage is a heavy burden.</a:t>
            </a:r>
            <a:endParaRPr lang="en-US" dirty="0"/>
          </a:p>
        </p:txBody>
      </p:sp>
    </p:spTree>
    <p:extLst>
      <p:ext uri="{BB962C8B-B14F-4D97-AF65-F5344CB8AC3E}">
        <p14:creationId xmlns:p14="http://schemas.microsoft.com/office/powerpoint/2010/main" val="4003066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Limited Liability Company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A limited liability </a:t>
            </a:r>
            <a:r>
              <a:rPr lang="en-US" dirty="0" smtClean="0"/>
              <a:t>company (LLC) </a:t>
            </a:r>
            <a:r>
              <a:rPr lang="en-US" dirty="0"/>
              <a:t>is a hybrid type of legal structure that provides the limited liability features of a corporation and the tax efficiencies and operational flexibility of a partnership</a:t>
            </a:r>
            <a:r>
              <a:rPr lang="en-US" dirty="0" smtClean="0"/>
              <a:t>. To form a limited liability you need to: choose a business name, File the articles of organization, create a operating agreement, obtain licenses and permits, Hiring employees, and Announce your business. One advantage of LLC is Less recordkeeping. One disadvantage of LLC is Self-employment taxes. </a:t>
            </a:r>
            <a:endParaRPr lang="en-US" dirty="0"/>
          </a:p>
          <a:p>
            <a:pPr marL="0" indent="0">
              <a:buNone/>
            </a:pPr>
            <a:endParaRPr lang="en-US" dirty="0"/>
          </a:p>
        </p:txBody>
      </p:sp>
    </p:spTree>
    <p:extLst>
      <p:ext uri="{BB962C8B-B14F-4D97-AF65-F5344CB8AC3E}">
        <p14:creationId xmlns:p14="http://schemas.microsoft.com/office/powerpoint/2010/main" val="3347861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Cooperative</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A cooperative is a business or organization owned by and operated for the benefit of those using its services. Profits and earnings generated by the cooperative are distributed among the members, also known as user-owners</a:t>
            </a:r>
            <a:r>
              <a:rPr lang="en-US" dirty="0" smtClean="0"/>
              <a:t>. To form a cooperative you must find a group that must agree on a common need and a strategy on how to meet that need. One advantage of cooperative is less taxation. One disadvantage of cooperative is lack of membership and participation. </a:t>
            </a:r>
            <a:endParaRPr lang="en-US" dirty="0"/>
          </a:p>
          <a:p>
            <a:pPr marL="0" indent="0">
              <a:buNone/>
            </a:pPr>
            <a:r>
              <a:rPr lang="en-US" dirty="0" smtClean="0"/>
              <a:t/>
            </a:r>
            <a:br>
              <a:rPr lang="en-US" dirty="0" smtClean="0"/>
            </a:br>
            <a:endParaRPr lang="en-US" dirty="0"/>
          </a:p>
        </p:txBody>
      </p:sp>
    </p:spTree>
    <p:extLst>
      <p:ext uri="{BB962C8B-B14F-4D97-AF65-F5344CB8AC3E}">
        <p14:creationId xmlns:p14="http://schemas.microsoft.com/office/powerpoint/2010/main" val="408008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 corporation </a:t>
            </a:r>
            <a:r>
              <a:rPr lang="en-US" dirty="0"/>
              <a:t>(sometimes referred to as a C corporation) is an independent legal entity owned by shareholders. This means that the corporation itself, not the shareholders that own it, is held legally liable for the actions and debts the business incurs</a:t>
            </a:r>
            <a:r>
              <a:rPr lang="en-US" dirty="0" smtClean="0"/>
              <a:t>. A corporation is formed under state laws. To form is you must establish an business name and register it under your legal name. One advantage of a corporation is limited liability. One disadvantage is time and money.</a:t>
            </a:r>
            <a:endParaRPr lang="en-US" dirty="0"/>
          </a:p>
        </p:txBody>
      </p:sp>
    </p:spTree>
    <p:extLst>
      <p:ext uri="{BB962C8B-B14F-4D97-AF65-F5344CB8AC3E}">
        <p14:creationId xmlns:p14="http://schemas.microsoft.com/office/powerpoint/2010/main" val="3712864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Partnership</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 partnership is when two or more people form a business or combine a business. Each partner has to contribute to the business. They have to contribute time, money, and labor sometime even more. There are three types of partnerships: general, limited, and joint ventures. If you want to create a partnership you must,</a:t>
            </a:r>
            <a:r>
              <a:rPr lang="en-US" dirty="0"/>
              <a:t> </a:t>
            </a:r>
            <a:r>
              <a:rPr lang="en-US" dirty="0" smtClean="0"/>
              <a:t> register your </a:t>
            </a:r>
            <a:r>
              <a:rPr lang="en-US" dirty="0"/>
              <a:t>business with your state, a process generally done through your Secretary of State’s office</a:t>
            </a:r>
            <a:r>
              <a:rPr lang="en-US" dirty="0" smtClean="0"/>
              <a:t>. One advantage of partnership is its easy and inexpensive. One disadvantage is disagreements among partners.</a:t>
            </a:r>
            <a:endParaRPr lang="en-US" dirty="0"/>
          </a:p>
          <a:p>
            <a:pPr marL="0" indent="0">
              <a:buNone/>
            </a:pPr>
            <a:endParaRPr lang="en-US" dirty="0"/>
          </a:p>
        </p:txBody>
      </p:sp>
    </p:spTree>
    <p:extLst>
      <p:ext uri="{BB962C8B-B14F-4D97-AF65-F5344CB8AC3E}">
        <p14:creationId xmlns:p14="http://schemas.microsoft.com/office/powerpoint/2010/main" val="3903837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 corporation</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An S corporation (sometimes referred to as an S Corp) is a special type of corporation created through an IRS tax election. An eligible domestic corporation can avoid double taxation (once to the corporation and again to the shareholders) by electing to be treated as an S corporation</a:t>
            </a:r>
            <a:r>
              <a:rPr lang="en-US" dirty="0" smtClean="0"/>
              <a:t>.</a:t>
            </a:r>
            <a:r>
              <a:rPr lang="en-US" dirty="0"/>
              <a:t> To file as an S Corporation, you must first file as a corporation. After you are considered a corporation, all shareholders must sign and file Form 2553 to elect your corporation to become an S Corporation</a:t>
            </a:r>
            <a:r>
              <a:rPr lang="en-US" dirty="0" smtClean="0"/>
              <a:t>. One advantage of a S corporation is Tax savings. One disadvantage is strict </a:t>
            </a:r>
            <a:r>
              <a:rPr lang="en-US" smtClean="0"/>
              <a:t>operational process.</a:t>
            </a:r>
            <a:endParaRPr lang="en-US" dirty="0"/>
          </a:p>
          <a:p>
            <a:pPr marL="0" indent="0">
              <a:buNone/>
            </a:pPr>
            <a:endParaRPr lang="en-US" dirty="0"/>
          </a:p>
        </p:txBody>
      </p:sp>
    </p:spTree>
    <p:extLst>
      <p:ext uri="{BB962C8B-B14F-4D97-AF65-F5344CB8AC3E}">
        <p14:creationId xmlns:p14="http://schemas.microsoft.com/office/powerpoint/2010/main" val="1550161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507</Words>
  <Application>Microsoft Office PowerPoint</Application>
  <PresentationFormat>On-screen Show (4:3)</PresentationFormat>
  <Paragraphs>15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Business Structures </vt:lpstr>
      <vt:lpstr>Sole Proprietorship  </vt:lpstr>
      <vt:lpstr>Limited Liability Company </vt:lpstr>
      <vt:lpstr>Cooperative</vt:lpstr>
      <vt:lpstr>Corporation</vt:lpstr>
      <vt:lpstr>Partnership</vt:lpstr>
      <vt:lpstr>S corporation</vt:lpstr>
    </vt:vector>
  </TitlesOfParts>
  <Company>FCSS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Structures</dc:title>
  <dc:creator>Windows User</dc:creator>
  <cp:lastModifiedBy>Windows User</cp:lastModifiedBy>
  <cp:revision>7</cp:revision>
  <dcterms:created xsi:type="dcterms:W3CDTF">2015-10-16T13:25:14Z</dcterms:created>
  <dcterms:modified xsi:type="dcterms:W3CDTF">2015-10-19T13:41:43Z</dcterms:modified>
</cp:coreProperties>
</file>