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C98F-7647-49B3-8FA7-9E0DA1298CA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8F6B-D630-4C40-9EEC-9D388EFE7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57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C98F-7647-49B3-8FA7-9E0DA1298CA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8F6B-D630-4C40-9EEC-9D388EFE7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82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C98F-7647-49B3-8FA7-9E0DA1298CA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8F6B-D630-4C40-9EEC-9D388EFE7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0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C98F-7647-49B3-8FA7-9E0DA1298CA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8F6B-D630-4C40-9EEC-9D388EFE7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C98F-7647-49B3-8FA7-9E0DA1298CA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8F6B-D630-4C40-9EEC-9D388EFE7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5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C98F-7647-49B3-8FA7-9E0DA1298CA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8F6B-D630-4C40-9EEC-9D388EFE7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1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C98F-7647-49B3-8FA7-9E0DA1298CA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8F6B-D630-4C40-9EEC-9D388EFE7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14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C98F-7647-49B3-8FA7-9E0DA1298CA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8F6B-D630-4C40-9EEC-9D388EFE7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C98F-7647-49B3-8FA7-9E0DA1298CA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8F6B-D630-4C40-9EEC-9D388EFE7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2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C98F-7647-49B3-8FA7-9E0DA1298CA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8F6B-D630-4C40-9EEC-9D388EFE7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37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C98F-7647-49B3-8FA7-9E0DA1298CA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8F6B-D630-4C40-9EEC-9D388EFE7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5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BC98F-7647-49B3-8FA7-9E0DA1298CA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68F6B-D630-4C40-9EEC-9D388EFE7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5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30 Under 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By; </a:t>
            </a:r>
            <a:r>
              <a:rPr lang="en-US" dirty="0" err="1" smtClean="0"/>
              <a:t>ReJon</a:t>
            </a:r>
            <a:r>
              <a:rPr lang="en-US" dirty="0" smtClean="0"/>
              <a:t> Barksdale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388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Austin Branson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There is at least 13,788 people with this name.</a:t>
            </a:r>
          </a:p>
          <a:p>
            <a:pPr marL="0" indent="0">
              <a:buNone/>
            </a:pPr>
            <a:r>
              <a:rPr lang="en-US" dirty="0" smtClean="0"/>
              <a:t>The last name is mainly used by women: 46.3</a:t>
            </a:r>
            <a:r>
              <a:rPr lang="en-US" dirty="0"/>
              <a:t>% are men and 53.7% are woman.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is used as first name 1,306 times and 12,481 as </a:t>
            </a:r>
            <a:r>
              <a:rPr lang="en-US" dirty="0" smtClean="0"/>
              <a:t>last name.</a:t>
            </a:r>
          </a:p>
          <a:p>
            <a:pPr marL="0" indent="0">
              <a:buNone/>
            </a:pPr>
            <a:r>
              <a:rPr lang="en-US" dirty="0" smtClean="0"/>
              <a:t>They got the company idea from his girlfriend when she made needle point belts.</a:t>
            </a:r>
          </a:p>
          <a:p>
            <a:pPr marL="0" indent="0">
              <a:buNone/>
            </a:pPr>
            <a:r>
              <a:rPr lang="en-US" dirty="0" smtClean="0"/>
              <a:t>He graduated college in </a:t>
            </a:r>
            <a:r>
              <a:rPr lang="en-US" dirty="0" smtClean="0"/>
              <a:t>2004</a:t>
            </a: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ccording </a:t>
            </a:r>
            <a:r>
              <a:rPr lang="en-US" dirty="0"/>
              <a:t>to </a:t>
            </a:r>
            <a:r>
              <a:rPr lang="en-US" i="1" dirty="0" err="1"/>
              <a:t>Inc.</a:t>
            </a:r>
            <a:r>
              <a:rPr lang="en-US" dirty="0" err="1"/>
              <a:t>magazine</a:t>
            </a:r>
            <a:r>
              <a:rPr lang="en-US" dirty="0"/>
              <a:t>, they are "the coolest."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2318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Maddie Bradshaw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is a 13 year old entrepreneur </a:t>
            </a:r>
          </a:p>
          <a:p>
            <a:r>
              <a:rPr lang="en-US" dirty="0" smtClean="0"/>
              <a:t>She invested $300 of her own money</a:t>
            </a:r>
          </a:p>
          <a:p>
            <a:r>
              <a:rPr lang="en-US" dirty="0" smtClean="0"/>
              <a:t>She plays 3 sports has school and a runs a business </a:t>
            </a:r>
          </a:p>
          <a:p>
            <a:r>
              <a:rPr lang="en-US" dirty="0" smtClean="0"/>
              <a:t>Her role model is albert Einstein</a:t>
            </a:r>
          </a:p>
          <a:p>
            <a:r>
              <a:rPr lang="en-US" dirty="0"/>
              <a:t> 2008 Revenue: $1.6 million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727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Jamail</a:t>
            </a:r>
            <a:r>
              <a:rPr lang="en-US" dirty="0" smtClean="0"/>
              <a:t> </a:t>
            </a:r>
            <a:r>
              <a:rPr lang="en-US" dirty="0" err="1" smtClean="0"/>
              <a:t>Larkins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 age 15 he was running track and Taekwondo.</a:t>
            </a:r>
          </a:p>
          <a:p>
            <a:r>
              <a:rPr lang="en-US" dirty="0" smtClean="0"/>
              <a:t>He practiced flying airplanes at 12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Jamail</a:t>
            </a:r>
            <a:r>
              <a:rPr lang="en-US" dirty="0" smtClean="0"/>
              <a:t> </a:t>
            </a:r>
            <a:r>
              <a:rPr lang="en-US" dirty="0"/>
              <a:t>realized quickly in order to fund his passion for flight; he needed a plan to make more money than the average </a:t>
            </a:r>
            <a:r>
              <a:rPr lang="en-US" dirty="0" smtClean="0"/>
              <a:t>teenage.”</a:t>
            </a:r>
          </a:p>
          <a:p>
            <a:r>
              <a:rPr lang="en-US" dirty="0" smtClean="0"/>
              <a:t>“In </a:t>
            </a:r>
            <a:r>
              <a:rPr lang="en-US" dirty="0"/>
              <a:t>2002, at 18, </a:t>
            </a:r>
            <a:r>
              <a:rPr lang="en-US" dirty="0" err="1"/>
              <a:t>Jamail</a:t>
            </a:r>
            <a:r>
              <a:rPr lang="en-US" dirty="0"/>
              <a:t> became the National Spokesman for Careers in </a:t>
            </a:r>
            <a:r>
              <a:rPr lang="en-US" dirty="0" smtClean="0"/>
              <a:t>Aviation…”</a:t>
            </a:r>
          </a:p>
          <a:p>
            <a:r>
              <a:rPr lang="en-US" dirty="0" smtClean="0"/>
              <a:t>“the </a:t>
            </a:r>
            <a:r>
              <a:rPr lang="en-US" dirty="0"/>
              <a:t>FAA signed </a:t>
            </a:r>
            <a:r>
              <a:rPr lang="en-US" dirty="0" err="1"/>
              <a:t>Jamail</a:t>
            </a:r>
            <a:r>
              <a:rPr lang="en-US" dirty="0"/>
              <a:t> as the first official “Ambassador for Aviation and Space </a:t>
            </a:r>
            <a:r>
              <a:rPr lang="en-US"/>
              <a:t>Education</a:t>
            </a:r>
            <a:r>
              <a:rPr lang="en-US" smtClean="0"/>
              <a:t>.””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278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191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30 Under 30</vt:lpstr>
      <vt:lpstr>Austin Branson </vt:lpstr>
      <vt:lpstr>Maddie Bradshaw </vt:lpstr>
      <vt:lpstr>Jamail Larkins 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 Under 30</dc:title>
  <dc:creator>Windows User</dc:creator>
  <cp:lastModifiedBy>Windows User</cp:lastModifiedBy>
  <cp:revision>5</cp:revision>
  <dcterms:created xsi:type="dcterms:W3CDTF">2015-10-13T14:07:05Z</dcterms:created>
  <dcterms:modified xsi:type="dcterms:W3CDTF">2015-10-15T13:58:59Z</dcterms:modified>
</cp:coreProperties>
</file>